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  <p:sldMasterId id="2147483661" r:id="rId3"/>
  </p:sldMasterIdLst>
  <p:notesMasterIdLst>
    <p:notesMasterId r:id="rId29"/>
  </p:notesMasterIdLst>
  <p:handoutMasterIdLst>
    <p:handoutMasterId r:id="rId30"/>
  </p:handoutMasterIdLst>
  <p:sldIdLst>
    <p:sldId id="406" r:id="rId4"/>
    <p:sldId id="343" r:id="rId5"/>
    <p:sldId id="474" r:id="rId6"/>
    <p:sldId id="477" r:id="rId7"/>
    <p:sldId id="414" r:id="rId8"/>
    <p:sldId id="476" r:id="rId9"/>
    <p:sldId id="443" r:id="rId10"/>
    <p:sldId id="430" r:id="rId11"/>
    <p:sldId id="431" r:id="rId12"/>
    <p:sldId id="447" r:id="rId13"/>
    <p:sldId id="448" r:id="rId14"/>
    <p:sldId id="460" r:id="rId15"/>
    <p:sldId id="461" r:id="rId16"/>
    <p:sldId id="462" r:id="rId17"/>
    <p:sldId id="463" r:id="rId18"/>
    <p:sldId id="446" r:id="rId19"/>
    <p:sldId id="464" r:id="rId20"/>
    <p:sldId id="466" r:id="rId21"/>
    <p:sldId id="465" r:id="rId22"/>
    <p:sldId id="467" r:id="rId23"/>
    <p:sldId id="469" r:id="rId24"/>
    <p:sldId id="470" r:id="rId25"/>
    <p:sldId id="471" r:id="rId26"/>
    <p:sldId id="472" r:id="rId27"/>
    <p:sldId id="269" r:id="rId28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">
          <p15:clr>
            <a:srgbClr val="A4A3A4"/>
          </p15:clr>
        </p15:guide>
        <p15:guide id="2" pos="348">
          <p15:clr>
            <a:srgbClr val="A4A3A4"/>
          </p15:clr>
        </p15:guide>
        <p15:guide id="3" pos="5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99FF"/>
    <a:srgbClr val="0091CF"/>
    <a:srgbClr val="2787CA"/>
    <a:srgbClr val="E9090E"/>
    <a:srgbClr val="B3D6E7"/>
    <a:srgbClr val="00496D"/>
    <a:srgbClr val="1B3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1562" autoAdjust="0"/>
  </p:normalViewPr>
  <p:slideViewPr>
    <p:cSldViewPr>
      <p:cViewPr varScale="1">
        <p:scale>
          <a:sx n="64" d="100"/>
          <a:sy n="64" d="100"/>
        </p:scale>
        <p:origin x="1482" y="78"/>
      </p:cViewPr>
      <p:guideLst>
        <p:guide orient="horz" pos="413"/>
        <p:guide pos="348"/>
        <p:guide pos="54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0" d="100"/>
          <a:sy n="70" d="100"/>
        </p:scale>
        <p:origin x="-3576" y="-402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F3CC46-C9E7-48D0-AE24-E3198E2B9B1F}" type="doc">
      <dgm:prSet loTypeId="urn:microsoft.com/office/officeart/2005/8/layout/bProcess4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de-DE"/>
        </a:p>
      </dgm:t>
    </dgm:pt>
    <dgm:pt modelId="{F9B622F0-20B2-4E68-ADDB-90F6F107C051}">
      <dgm:prSet phldrT="[Text]"/>
      <dgm:spPr/>
      <dgm:t>
        <a:bodyPr/>
        <a:lstStyle/>
        <a:p>
          <a:r>
            <a:rPr lang="de-DE" b="1" dirty="0"/>
            <a:t>1</a:t>
          </a:r>
          <a:r>
            <a:rPr lang="de-DE" dirty="0"/>
            <a:t> </a:t>
          </a:r>
        </a:p>
        <a:p>
          <a:r>
            <a:rPr lang="sr-Cyrl-RS" dirty="0"/>
            <a:t>Организатор активности подноси Националном координатору захтев за мапирање квалификације</a:t>
          </a:r>
          <a:endParaRPr lang="de-DE" dirty="0"/>
        </a:p>
      </dgm:t>
    </dgm:pt>
    <dgm:pt modelId="{E68FEE08-5DF7-4A83-9D2B-E8DE18622CA2}" type="parTrans" cxnId="{AD13C6C8-1178-4F67-B892-8F11C17180C8}">
      <dgm:prSet/>
      <dgm:spPr/>
      <dgm:t>
        <a:bodyPr/>
        <a:lstStyle/>
        <a:p>
          <a:endParaRPr lang="de-DE"/>
        </a:p>
      </dgm:t>
    </dgm:pt>
    <dgm:pt modelId="{96221C8A-B7A8-453F-A21F-E0F02ABC1CE7}" type="sibTrans" cxnId="{AD13C6C8-1178-4F67-B892-8F11C17180C8}">
      <dgm:prSet/>
      <dgm:spPr/>
      <dgm:t>
        <a:bodyPr/>
        <a:lstStyle/>
        <a:p>
          <a:endParaRPr lang="de-DE"/>
        </a:p>
      </dgm:t>
    </dgm:pt>
    <dgm:pt modelId="{5E74FE2D-65B7-4ADD-B9E6-0CCB102E1393}">
      <dgm:prSet phldrT="[Text]"/>
      <dgm:spPr/>
      <dgm:t>
        <a:bodyPr/>
        <a:lstStyle/>
        <a:p>
          <a:r>
            <a:rPr lang="de-DE" b="1" dirty="0"/>
            <a:t>2</a:t>
          </a:r>
          <a:br>
            <a:rPr lang="de-DE" b="1" dirty="0"/>
          </a:br>
          <a:r>
            <a:rPr lang="sr-Cyrl-RS" b="0" dirty="0"/>
            <a:t>Формална и садржинска провера од стране Националног координатора</a:t>
          </a:r>
          <a:endParaRPr lang="de-DE" dirty="0"/>
        </a:p>
      </dgm:t>
    </dgm:pt>
    <dgm:pt modelId="{227253B2-2D61-4F32-9F6D-C86C0D5E2A20}" type="parTrans" cxnId="{7B3B56F1-8976-4733-99D3-1AFAA32A6C1B}">
      <dgm:prSet/>
      <dgm:spPr/>
      <dgm:t>
        <a:bodyPr/>
        <a:lstStyle/>
        <a:p>
          <a:endParaRPr lang="de-DE"/>
        </a:p>
      </dgm:t>
    </dgm:pt>
    <dgm:pt modelId="{FA32C425-AF5D-4A7E-B279-C3CF6015BC3E}" type="sibTrans" cxnId="{7B3B56F1-8976-4733-99D3-1AFAA32A6C1B}">
      <dgm:prSet/>
      <dgm:spPr/>
      <dgm:t>
        <a:bodyPr/>
        <a:lstStyle/>
        <a:p>
          <a:endParaRPr lang="de-DE"/>
        </a:p>
      </dgm:t>
    </dgm:pt>
    <dgm:pt modelId="{0D8E365D-9909-4209-ADC1-D7F07AEF28C6}">
      <dgm:prSet phldrT="[Text]"/>
      <dgm:spPr/>
      <dgm:t>
        <a:bodyPr/>
        <a:lstStyle/>
        <a:p>
          <a:r>
            <a:rPr lang="de-DE" b="1" dirty="0"/>
            <a:t>3</a:t>
          </a:r>
          <a:r>
            <a:rPr lang="de-DE" dirty="0"/>
            <a:t/>
          </a:r>
          <a:br>
            <a:rPr lang="de-DE" dirty="0"/>
          </a:br>
          <a:r>
            <a:rPr lang="sr-Cyrl-RS" dirty="0"/>
            <a:t>Национални координатор се може обратити спољним експертима за експертизу</a:t>
          </a:r>
          <a:endParaRPr lang="de-DE" dirty="0"/>
        </a:p>
      </dgm:t>
    </dgm:pt>
    <dgm:pt modelId="{96EA6FEB-C28E-4E6B-AD24-C6847D4570AE}" type="parTrans" cxnId="{E05A59CA-70AD-4BA7-B530-D5A6DF3F0F38}">
      <dgm:prSet/>
      <dgm:spPr/>
      <dgm:t>
        <a:bodyPr/>
        <a:lstStyle/>
        <a:p>
          <a:endParaRPr lang="de-DE"/>
        </a:p>
      </dgm:t>
    </dgm:pt>
    <dgm:pt modelId="{D48269DD-2CB6-40D3-BB44-055447994FB4}" type="sibTrans" cxnId="{E05A59CA-70AD-4BA7-B530-D5A6DF3F0F38}">
      <dgm:prSet/>
      <dgm:spPr/>
      <dgm:t>
        <a:bodyPr/>
        <a:lstStyle/>
        <a:p>
          <a:endParaRPr lang="de-DE"/>
        </a:p>
      </dgm:t>
    </dgm:pt>
    <dgm:pt modelId="{35D71F01-1762-4FA2-B545-13BE342BADD2}">
      <dgm:prSet phldrT="[Text]"/>
      <dgm:spPr/>
      <dgm:t>
        <a:bodyPr/>
        <a:lstStyle/>
        <a:p>
          <a:r>
            <a:rPr lang="de-DE" b="1" dirty="0"/>
            <a:t>4</a:t>
          </a:r>
          <a:r>
            <a:rPr lang="de-DE" dirty="0"/>
            <a:t/>
          </a:r>
          <a:br>
            <a:rPr lang="de-DE" dirty="0"/>
          </a:br>
          <a:r>
            <a:rPr lang="sr-Cyrl-RS" dirty="0"/>
            <a:t>Национални координатор мора да прибави изјаву Саветодавног одбора за </a:t>
          </a:r>
          <a:r>
            <a:rPr lang="sr-Cyrl-RS" dirty="0" err="1"/>
            <a:t>НОК</a:t>
          </a:r>
          <a:endParaRPr lang="de-DE" dirty="0"/>
        </a:p>
      </dgm:t>
    </dgm:pt>
    <dgm:pt modelId="{D894A2FA-D43D-42B8-A24E-2127511515E5}" type="parTrans" cxnId="{06FE35F7-562B-494D-92A5-82747261A56A}">
      <dgm:prSet/>
      <dgm:spPr/>
      <dgm:t>
        <a:bodyPr/>
        <a:lstStyle/>
        <a:p>
          <a:endParaRPr lang="de-DE"/>
        </a:p>
      </dgm:t>
    </dgm:pt>
    <dgm:pt modelId="{53CCDFEE-557D-4302-86D2-BFB01CF5CB82}" type="sibTrans" cxnId="{06FE35F7-562B-494D-92A5-82747261A56A}">
      <dgm:prSet/>
      <dgm:spPr/>
      <dgm:t>
        <a:bodyPr/>
        <a:lstStyle/>
        <a:p>
          <a:endParaRPr lang="de-DE"/>
        </a:p>
      </dgm:t>
    </dgm:pt>
    <dgm:pt modelId="{C5CD787B-AC8D-4608-986F-235A762FEA5A}">
      <dgm:prSet phldrT="[Text]"/>
      <dgm:spPr/>
      <dgm:t>
        <a:bodyPr/>
        <a:lstStyle/>
        <a:p>
          <a:r>
            <a:rPr lang="de-DE" b="1" dirty="0"/>
            <a:t>5</a:t>
          </a:r>
        </a:p>
        <a:p>
          <a:r>
            <a:rPr lang="sr-Cyrl-RS" dirty="0"/>
            <a:t>Извештај Националног координатора организатору активности стицања квалификације о постојећем стању</a:t>
          </a:r>
          <a:endParaRPr lang="de-DE" dirty="0"/>
        </a:p>
      </dgm:t>
    </dgm:pt>
    <dgm:pt modelId="{F7F054CB-894E-4959-AF7D-F58C7A97A97D}" type="parTrans" cxnId="{902AA018-61BE-4F3D-A9C3-E14BEF74E937}">
      <dgm:prSet/>
      <dgm:spPr/>
      <dgm:t>
        <a:bodyPr/>
        <a:lstStyle/>
        <a:p>
          <a:endParaRPr lang="de-DE"/>
        </a:p>
      </dgm:t>
    </dgm:pt>
    <dgm:pt modelId="{EEEC2474-8DBE-4401-8983-484B95A67F6F}" type="sibTrans" cxnId="{902AA018-61BE-4F3D-A9C3-E14BEF74E937}">
      <dgm:prSet/>
      <dgm:spPr/>
      <dgm:t>
        <a:bodyPr/>
        <a:lstStyle/>
        <a:p>
          <a:endParaRPr lang="de-DE"/>
        </a:p>
      </dgm:t>
    </dgm:pt>
    <dgm:pt modelId="{F81BFCF1-9349-40C4-BA32-178C5FF0C2F2}">
      <dgm:prSet phldrT="[Text]"/>
      <dgm:spPr/>
      <dgm:t>
        <a:bodyPr/>
        <a:lstStyle/>
        <a:p>
          <a:r>
            <a:rPr lang="de-DE" b="1" dirty="0"/>
            <a:t>6</a:t>
          </a:r>
          <a:br>
            <a:rPr lang="de-DE" b="1" dirty="0"/>
          </a:br>
          <a:r>
            <a:rPr lang="sr-Cyrl-RS" b="0" dirty="0"/>
            <a:t>Расправа </a:t>
          </a:r>
          <a:r>
            <a:rPr lang="sr-Cyrl-RS" dirty="0"/>
            <a:t>Надзорне групе за </a:t>
          </a:r>
          <a:r>
            <a:rPr lang="sr-Cyrl-RS" dirty="0" err="1"/>
            <a:t>НОК</a:t>
          </a:r>
          <a:r>
            <a:rPr lang="de-DE" dirty="0"/>
            <a:t>/</a:t>
          </a:r>
          <a:r>
            <a:rPr lang="sr-Cyrl-RS" dirty="0"/>
            <a:t>може да уложи приговор на мапирање двотрећинском већином гласова</a:t>
          </a:r>
          <a:endParaRPr lang="de-DE" dirty="0"/>
        </a:p>
      </dgm:t>
    </dgm:pt>
    <dgm:pt modelId="{0D704AD9-45AF-4EC3-A5F7-8AE8B8CCEFD0}" type="parTrans" cxnId="{EF08F27D-80C6-4DBC-A8FC-3B3C24CDCD41}">
      <dgm:prSet/>
      <dgm:spPr/>
      <dgm:t>
        <a:bodyPr/>
        <a:lstStyle/>
        <a:p>
          <a:endParaRPr lang="de-DE"/>
        </a:p>
      </dgm:t>
    </dgm:pt>
    <dgm:pt modelId="{76721F72-39B6-4063-A763-C3E7494C81CA}" type="sibTrans" cxnId="{EF08F27D-80C6-4DBC-A8FC-3B3C24CDCD41}">
      <dgm:prSet/>
      <dgm:spPr/>
      <dgm:t>
        <a:bodyPr/>
        <a:lstStyle/>
        <a:p>
          <a:endParaRPr lang="de-DE"/>
        </a:p>
      </dgm:t>
    </dgm:pt>
    <dgm:pt modelId="{0B41CEFA-E290-49C1-BCAB-3E140A8596F4}">
      <dgm:prSet phldrT="[Text]"/>
      <dgm:spPr/>
      <dgm:t>
        <a:bodyPr/>
        <a:lstStyle/>
        <a:p>
          <a:r>
            <a:rPr lang="de-DE" b="1" dirty="0"/>
            <a:t>7</a:t>
          </a:r>
          <a:r>
            <a:rPr lang="de-DE" dirty="0"/>
            <a:t/>
          </a:r>
          <a:br>
            <a:rPr lang="de-DE" dirty="0"/>
          </a:br>
          <a:r>
            <a:rPr lang="sr-Cyrl-RS" dirty="0"/>
            <a:t>Објављивање мапирања у Регистру </a:t>
          </a:r>
          <a:r>
            <a:rPr lang="sr-Cyrl-RS" dirty="0" err="1"/>
            <a:t>НОК</a:t>
          </a:r>
          <a:endParaRPr lang="de-DE" dirty="0"/>
        </a:p>
      </dgm:t>
    </dgm:pt>
    <dgm:pt modelId="{1382D3F1-9C3B-474E-A02A-1632C6D7A191}" type="parTrans" cxnId="{611CCD49-7484-485C-98CF-53ECF4775006}">
      <dgm:prSet/>
      <dgm:spPr/>
      <dgm:t>
        <a:bodyPr/>
        <a:lstStyle/>
        <a:p>
          <a:endParaRPr lang="de-DE"/>
        </a:p>
      </dgm:t>
    </dgm:pt>
    <dgm:pt modelId="{167CA458-77C1-4CD6-8833-E8FB958C036A}" type="sibTrans" cxnId="{611CCD49-7484-485C-98CF-53ECF4775006}">
      <dgm:prSet/>
      <dgm:spPr/>
      <dgm:t>
        <a:bodyPr/>
        <a:lstStyle/>
        <a:p>
          <a:endParaRPr lang="de-DE"/>
        </a:p>
      </dgm:t>
    </dgm:pt>
    <dgm:pt modelId="{B3C8F46E-6F5E-4519-B9E4-3624FAA4435C}">
      <dgm:prSet phldrT="[Text]"/>
      <dgm:spPr/>
      <dgm:t>
        <a:bodyPr/>
        <a:lstStyle/>
        <a:p>
          <a:r>
            <a:rPr lang="de-DE" b="1" dirty="0"/>
            <a:t>8 </a:t>
          </a:r>
          <a:r>
            <a:rPr lang="de-DE" dirty="0"/>
            <a:t/>
          </a:r>
          <a:br>
            <a:rPr lang="de-DE" dirty="0"/>
          </a:br>
          <a:r>
            <a:rPr lang="sr-Cyrl-RS" dirty="0"/>
            <a:t>Потврда организацији која захтева мапирање квалификације</a:t>
          </a:r>
          <a:endParaRPr lang="de-DE" dirty="0"/>
        </a:p>
      </dgm:t>
    </dgm:pt>
    <dgm:pt modelId="{B4206475-CABE-43DB-BB40-7A6C00F4AFBA}" type="parTrans" cxnId="{3229AE61-3AFA-4229-838E-A4B2B1EE3B6B}">
      <dgm:prSet/>
      <dgm:spPr/>
      <dgm:t>
        <a:bodyPr/>
        <a:lstStyle/>
        <a:p>
          <a:endParaRPr lang="de-DE"/>
        </a:p>
      </dgm:t>
    </dgm:pt>
    <dgm:pt modelId="{1AC1F2A7-933D-4F5A-99B1-1386334B161F}" type="sibTrans" cxnId="{3229AE61-3AFA-4229-838E-A4B2B1EE3B6B}">
      <dgm:prSet/>
      <dgm:spPr/>
      <dgm:t>
        <a:bodyPr/>
        <a:lstStyle/>
        <a:p>
          <a:endParaRPr lang="de-DE"/>
        </a:p>
      </dgm:t>
    </dgm:pt>
    <dgm:pt modelId="{434CE1D7-0966-4B17-8675-F58EE672EF57}" type="pres">
      <dgm:prSet presAssocID="{6CF3CC46-C9E7-48D0-AE24-E3198E2B9B1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sr-Latn-RS"/>
        </a:p>
      </dgm:t>
    </dgm:pt>
    <dgm:pt modelId="{382164A9-432B-4C16-8FDF-54B7505D9881}" type="pres">
      <dgm:prSet presAssocID="{F9B622F0-20B2-4E68-ADDB-90F6F107C051}" presName="compNode" presStyleCnt="0"/>
      <dgm:spPr/>
    </dgm:pt>
    <dgm:pt modelId="{BB2A770B-F2C7-4365-A7BA-7D2DC5D60737}" type="pres">
      <dgm:prSet presAssocID="{F9B622F0-20B2-4E68-ADDB-90F6F107C051}" presName="dummyConnPt" presStyleCnt="0"/>
      <dgm:spPr/>
    </dgm:pt>
    <dgm:pt modelId="{181494CF-5C5D-4B78-ADBC-294033C416D4}" type="pres">
      <dgm:prSet presAssocID="{F9B622F0-20B2-4E68-ADDB-90F6F107C05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F5F3480-04A4-4FAC-B7BC-91C8E082AEB2}" type="pres">
      <dgm:prSet presAssocID="{96221C8A-B7A8-453F-A21F-E0F02ABC1CE7}" presName="sibTrans" presStyleLbl="bgSibTrans2D1" presStyleIdx="0" presStyleCnt="7"/>
      <dgm:spPr/>
      <dgm:t>
        <a:bodyPr/>
        <a:lstStyle/>
        <a:p>
          <a:endParaRPr lang="sr-Latn-RS"/>
        </a:p>
      </dgm:t>
    </dgm:pt>
    <dgm:pt modelId="{E5BFB5A6-113D-43E7-9682-08261E291718}" type="pres">
      <dgm:prSet presAssocID="{5E74FE2D-65B7-4ADD-B9E6-0CCB102E1393}" presName="compNode" presStyleCnt="0"/>
      <dgm:spPr/>
    </dgm:pt>
    <dgm:pt modelId="{1AC17ED2-AB97-408D-A0D6-4975BCA02EF7}" type="pres">
      <dgm:prSet presAssocID="{5E74FE2D-65B7-4ADD-B9E6-0CCB102E1393}" presName="dummyConnPt" presStyleCnt="0"/>
      <dgm:spPr/>
    </dgm:pt>
    <dgm:pt modelId="{4D996D81-381D-41A6-9C2E-9506C0E796CA}" type="pres">
      <dgm:prSet presAssocID="{5E74FE2D-65B7-4ADD-B9E6-0CCB102E139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4D5F35-7ADC-4E75-B4C0-E24165DD3117}" type="pres">
      <dgm:prSet presAssocID="{FA32C425-AF5D-4A7E-B279-C3CF6015BC3E}" presName="sibTrans" presStyleLbl="bgSibTrans2D1" presStyleIdx="1" presStyleCnt="7"/>
      <dgm:spPr/>
      <dgm:t>
        <a:bodyPr/>
        <a:lstStyle/>
        <a:p>
          <a:endParaRPr lang="sr-Latn-RS"/>
        </a:p>
      </dgm:t>
    </dgm:pt>
    <dgm:pt modelId="{3BECC54A-40DE-4BB4-A5E0-116E1457A8D0}" type="pres">
      <dgm:prSet presAssocID="{0D8E365D-9909-4209-ADC1-D7F07AEF28C6}" presName="compNode" presStyleCnt="0"/>
      <dgm:spPr/>
    </dgm:pt>
    <dgm:pt modelId="{5CA02A1B-0C2D-46D0-B628-1581D26F3B83}" type="pres">
      <dgm:prSet presAssocID="{0D8E365D-9909-4209-ADC1-D7F07AEF28C6}" presName="dummyConnPt" presStyleCnt="0"/>
      <dgm:spPr/>
    </dgm:pt>
    <dgm:pt modelId="{B47CAF25-9191-44A6-A9CA-E3A1F98E04DE}" type="pres">
      <dgm:prSet presAssocID="{0D8E365D-9909-4209-ADC1-D7F07AEF28C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A077A0F-B048-47FE-BF37-95B92A5BA886}" type="pres">
      <dgm:prSet presAssocID="{D48269DD-2CB6-40D3-BB44-055447994FB4}" presName="sibTrans" presStyleLbl="bgSibTrans2D1" presStyleIdx="2" presStyleCnt="7"/>
      <dgm:spPr/>
      <dgm:t>
        <a:bodyPr/>
        <a:lstStyle/>
        <a:p>
          <a:endParaRPr lang="sr-Latn-RS"/>
        </a:p>
      </dgm:t>
    </dgm:pt>
    <dgm:pt modelId="{3202D81E-D59A-4446-833A-656A0433F126}" type="pres">
      <dgm:prSet presAssocID="{35D71F01-1762-4FA2-B545-13BE342BADD2}" presName="compNode" presStyleCnt="0"/>
      <dgm:spPr/>
    </dgm:pt>
    <dgm:pt modelId="{E0C61C02-BB2B-462F-B2FE-143405B68EA2}" type="pres">
      <dgm:prSet presAssocID="{35D71F01-1762-4FA2-B545-13BE342BADD2}" presName="dummyConnPt" presStyleCnt="0"/>
      <dgm:spPr/>
    </dgm:pt>
    <dgm:pt modelId="{56228DA6-7765-45AE-A68C-AAD414E4FCC8}" type="pres">
      <dgm:prSet presAssocID="{35D71F01-1762-4FA2-B545-13BE342BADD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2A27685-D1C0-4456-A94F-DBF7367E79CB}" type="pres">
      <dgm:prSet presAssocID="{53CCDFEE-557D-4302-86D2-BFB01CF5CB82}" presName="sibTrans" presStyleLbl="bgSibTrans2D1" presStyleIdx="3" presStyleCnt="7"/>
      <dgm:spPr/>
      <dgm:t>
        <a:bodyPr/>
        <a:lstStyle/>
        <a:p>
          <a:endParaRPr lang="sr-Latn-RS"/>
        </a:p>
      </dgm:t>
    </dgm:pt>
    <dgm:pt modelId="{8C70739F-E2C9-40F6-987E-C0FC7CA6E854}" type="pres">
      <dgm:prSet presAssocID="{C5CD787B-AC8D-4608-986F-235A762FEA5A}" presName="compNode" presStyleCnt="0"/>
      <dgm:spPr/>
    </dgm:pt>
    <dgm:pt modelId="{39F3D33E-4D89-4F1B-A12A-3A9FED0C050D}" type="pres">
      <dgm:prSet presAssocID="{C5CD787B-AC8D-4608-986F-235A762FEA5A}" presName="dummyConnPt" presStyleCnt="0"/>
      <dgm:spPr/>
    </dgm:pt>
    <dgm:pt modelId="{F3D4B3A6-A7F9-4B08-84D1-76F599AC628C}" type="pres">
      <dgm:prSet presAssocID="{C5CD787B-AC8D-4608-986F-235A762FEA5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259D0B0-36A6-4CC6-9752-7E2F1CDB0BA7}" type="pres">
      <dgm:prSet presAssocID="{EEEC2474-8DBE-4401-8983-484B95A67F6F}" presName="sibTrans" presStyleLbl="bgSibTrans2D1" presStyleIdx="4" presStyleCnt="7"/>
      <dgm:spPr/>
      <dgm:t>
        <a:bodyPr/>
        <a:lstStyle/>
        <a:p>
          <a:endParaRPr lang="sr-Latn-RS"/>
        </a:p>
      </dgm:t>
    </dgm:pt>
    <dgm:pt modelId="{B4768C57-B143-4EEF-92FE-2277664091AA}" type="pres">
      <dgm:prSet presAssocID="{F81BFCF1-9349-40C4-BA32-178C5FF0C2F2}" presName="compNode" presStyleCnt="0"/>
      <dgm:spPr/>
    </dgm:pt>
    <dgm:pt modelId="{B0451F4C-E456-4812-A596-C958606BDE13}" type="pres">
      <dgm:prSet presAssocID="{F81BFCF1-9349-40C4-BA32-178C5FF0C2F2}" presName="dummyConnPt" presStyleCnt="0"/>
      <dgm:spPr/>
    </dgm:pt>
    <dgm:pt modelId="{8EADFB07-245A-4FC9-8447-C89EC82A0916}" type="pres">
      <dgm:prSet presAssocID="{F81BFCF1-9349-40C4-BA32-178C5FF0C2F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C315641-7BAB-47C1-AFEB-32D6B031F2A1}" type="pres">
      <dgm:prSet presAssocID="{76721F72-39B6-4063-A763-C3E7494C81CA}" presName="sibTrans" presStyleLbl="bgSibTrans2D1" presStyleIdx="5" presStyleCnt="7"/>
      <dgm:spPr/>
      <dgm:t>
        <a:bodyPr/>
        <a:lstStyle/>
        <a:p>
          <a:endParaRPr lang="sr-Latn-RS"/>
        </a:p>
      </dgm:t>
    </dgm:pt>
    <dgm:pt modelId="{61400A04-EA05-42D8-B316-2927A6A4FCD3}" type="pres">
      <dgm:prSet presAssocID="{0B41CEFA-E290-49C1-BCAB-3E140A8596F4}" presName="compNode" presStyleCnt="0"/>
      <dgm:spPr/>
    </dgm:pt>
    <dgm:pt modelId="{1584AFDB-2994-4559-BCB7-756B9AEEE746}" type="pres">
      <dgm:prSet presAssocID="{0B41CEFA-E290-49C1-BCAB-3E140A8596F4}" presName="dummyConnPt" presStyleCnt="0"/>
      <dgm:spPr/>
    </dgm:pt>
    <dgm:pt modelId="{0FFFB410-7848-48F6-BF5C-0016C4CEC986}" type="pres">
      <dgm:prSet presAssocID="{0B41CEFA-E290-49C1-BCAB-3E140A8596F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8F527B2-9DA1-48D9-8037-7BD005653A74}" type="pres">
      <dgm:prSet presAssocID="{167CA458-77C1-4CD6-8833-E8FB958C036A}" presName="sibTrans" presStyleLbl="bgSibTrans2D1" presStyleIdx="6" presStyleCnt="7"/>
      <dgm:spPr/>
      <dgm:t>
        <a:bodyPr/>
        <a:lstStyle/>
        <a:p>
          <a:endParaRPr lang="sr-Latn-RS"/>
        </a:p>
      </dgm:t>
    </dgm:pt>
    <dgm:pt modelId="{690A9E0C-E8C6-4D5B-AC46-2FA5396AB490}" type="pres">
      <dgm:prSet presAssocID="{B3C8F46E-6F5E-4519-B9E4-3624FAA4435C}" presName="compNode" presStyleCnt="0"/>
      <dgm:spPr/>
    </dgm:pt>
    <dgm:pt modelId="{90F0E630-398C-4BC2-A069-CB7E71346063}" type="pres">
      <dgm:prSet presAssocID="{B3C8F46E-6F5E-4519-B9E4-3624FAA4435C}" presName="dummyConnPt" presStyleCnt="0"/>
      <dgm:spPr/>
    </dgm:pt>
    <dgm:pt modelId="{4F842A1E-09B7-45F7-83CB-19FE06342444}" type="pres">
      <dgm:prSet presAssocID="{B3C8F46E-6F5E-4519-B9E4-3624FAA4435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079266F2-E601-4C5D-8C57-E7F99F57A16B}" type="presOf" srcId="{F81BFCF1-9349-40C4-BA32-178C5FF0C2F2}" destId="{8EADFB07-245A-4FC9-8447-C89EC82A0916}" srcOrd="0" destOrd="0" presId="urn:microsoft.com/office/officeart/2005/8/layout/bProcess4"/>
    <dgm:cxn modelId="{251840DA-1AD1-442E-9B56-3F4B82BB1ED0}" type="presOf" srcId="{FA32C425-AF5D-4A7E-B279-C3CF6015BC3E}" destId="{A44D5F35-7ADC-4E75-B4C0-E24165DD3117}" srcOrd="0" destOrd="0" presId="urn:microsoft.com/office/officeart/2005/8/layout/bProcess4"/>
    <dgm:cxn modelId="{D4FB1CEE-8D8E-4FC2-B6E2-47B80F4947BB}" type="presOf" srcId="{EEEC2474-8DBE-4401-8983-484B95A67F6F}" destId="{9259D0B0-36A6-4CC6-9752-7E2F1CDB0BA7}" srcOrd="0" destOrd="0" presId="urn:microsoft.com/office/officeart/2005/8/layout/bProcess4"/>
    <dgm:cxn modelId="{3C7CFB83-05F8-4C27-BCF0-B26E5F359DFC}" type="presOf" srcId="{167CA458-77C1-4CD6-8833-E8FB958C036A}" destId="{68F527B2-9DA1-48D9-8037-7BD005653A74}" srcOrd="0" destOrd="0" presId="urn:microsoft.com/office/officeart/2005/8/layout/bProcess4"/>
    <dgm:cxn modelId="{06FE35F7-562B-494D-92A5-82747261A56A}" srcId="{6CF3CC46-C9E7-48D0-AE24-E3198E2B9B1F}" destId="{35D71F01-1762-4FA2-B545-13BE342BADD2}" srcOrd="3" destOrd="0" parTransId="{D894A2FA-D43D-42B8-A24E-2127511515E5}" sibTransId="{53CCDFEE-557D-4302-86D2-BFB01CF5CB82}"/>
    <dgm:cxn modelId="{4542DFD8-FC04-4B7C-9DE9-4632705BC9AB}" type="presOf" srcId="{76721F72-39B6-4063-A763-C3E7494C81CA}" destId="{DC315641-7BAB-47C1-AFEB-32D6B031F2A1}" srcOrd="0" destOrd="0" presId="urn:microsoft.com/office/officeart/2005/8/layout/bProcess4"/>
    <dgm:cxn modelId="{3229AE61-3AFA-4229-838E-A4B2B1EE3B6B}" srcId="{6CF3CC46-C9E7-48D0-AE24-E3198E2B9B1F}" destId="{B3C8F46E-6F5E-4519-B9E4-3624FAA4435C}" srcOrd="7" destOrd="0" parTransId="{B4206475-CABE-43DB-BB40-7A6C00F4AFBA}" sibTransId="{1AC1F2A7-933D-4F5A-99B1-1386334B161F}"/>
    <dgm:cxn modelId="{BAC3B528-91EE-4A75-9052-6F5699CAE6FB}" type="presOf" srcId="{0B41CEFA-E290-49C1-BCAB-3E140A8596F4}" destId="{0FFFB410-7848-48F6-BF5C-0016C4CEC986}" srcOrd="0" destOrd="0" presId="urn:microsoft.com/office/officeart/2005/8/layout/bProcess4"/>
    <dgm:cxn modelId="{CEC8BD9C-132C-4CCC-8474-3C0E2D36BDFB}" type="presOf" srcId="{35D71F01-1762-4FA2-B545-13BE342BADD2}" destId="{56228DA6-7765-45AE-A68C-AAD414E4FCC8}" srcOrd="0" destOrd="0" presId="urn:microsoft.com/office/officeart/2005/8/layout/bProcess4"/>
    <dgm:cxn modelId="{78056002-6B8F-432E-8F9C-98CFBF7D7DD7}" type="presOf" srcId="{5E74FE2D-65B7-4ADD-B9E6-0CCB102E1393}" destId="{4D996D81-381D-41A6-9C2E-9506C0E796CA}" srcOrd="0" destOrd="0" presId="urn:microsoft.com/office/officeart/2005/8/layout/bProcess4"/>
    <dgm:cxn modelId="{5558588C-DEDB-44C5-85C1-F0E358F2C05D}" type="presOf" srcId="{C5CD787B-AC8D-4608-986F-235A762FEA5A}" destId="{F3D4B3A6-A7F9-4B08-84D1-76F599AC628C}" srcOrd="0" destOrd="0" presId="urn:microsoft.com/office/officeart/2005/8/layout/bProcess4"/>
    <dgm:cxn modelId="{7B3B56F1-8976-4733-99D3-1AFAA32A6C1B}" srcId="{6CF3CC46-C9E7-48D0-AE24-E3198E2B9B1F}" destId="{5E74FE2D-65B7-4ADD-B9E6-0CCB102E1393}" srcOrd="1" destOrd="0" parTransId="{227253B2-2D61-4F32-9F6D-C86C0D5E2A20}" sibTransId="{FA32C425-AF5D-4A7E-B279-C3CF6015BC3E}"/>
    <dgm:cxn modelId="{F5A5DA17-EF9B-4DC2-A087-79FACB1D8CC5}" type="presOf" srcId="{6CF3CC46-C9E7-48D0-AE24-E3198E2B9B1F}" destId="{434CE1D7-0966-4B17-8675-F58EE672EF57}" srcOrd="0" destOrd="0" presId="urn:microsoft.com/office/officeart/2005/8/layout/bProcess4"/>
    <dgm:cxn modelId="{F75DC525-F416-44A7-BBD3-7247DF45663E}" type="presOf" srcId="{F9B622F0-20B2-4E68-ADDB-90F6F107C051}" destId="{181494CF-5C5D-4B78-ADBC-294033C416D4}" srcOrd="0" destOrd="0" presId="urn:microsoft.com/office/officeart/2005/8/layout/bProcess4"/>
    <dgm:cxn modelId="{E05A59CA-70AD-4BA7-B530-D5A6DF3F0F38}" srcId="{6CF3CC46-C9E7-48D0-AE24-E3198E2B9B1F}" destId="{0D8E365D-9909-4209-ADC1-D7F07AEF28C6}" srcOrd="2" destOrd="0" parTransId="{96EA6FEB-C28E-4E6B-AD24-C6847D4570AE}" sibTransId="{D48269DD-2CB6-40D3-BB44-055447994FB4}"/>
    <dgm:cxn modelId="{611CCD49-7484-485C-98CF-53ECF4775006}" srcId="{6CF3CC46-C9E7-48D0-AE24-E3198E2B9B1F}" destId="{0B41CEFA-E290-49C1-BCAB-3E140A8596F4}" srcOrd="6" destOrd="0" parTransId="{1382D3F1-9C3B-474E-A02A-1632C6D7A191}" sibTransId="{167CA458-77C1-4CD6-8833-E8FB958C036A}"/>
    <dgm:cxn modelId="{902AA018-61BE-4F3D-A9C3-E14BEF74E937}" srcId="{6CF3CC46-C9E7-48D0-AE24-E3198E2B9B1F}" destId="{C5CD787B-AC8D-4608-986F-235A762FEA5A}" srcOrd="4" destOrd="0" parTransId="{F7F054CB-894E-4959-AF7D-F58C7A97A97D}" sibTransId="{EEEC2474-8DBE-4401-8983-484B95A67F6F}"/>
    <dgm:cxn modelId="{2CF370BD-C0BD-459C-91BC-CEACAD4E2EB0}" type="presOf" srcId="{0D8E365D-9909-4209-ADC1-D7F07AEF28C6}" destId="{B47CAF25-9191-44A6-A9CA-E3A1F98E04DE}" srcOrd="0" destOrd="0" presId="urn:microsoft.com/office/officeart/2005/8/layout/bProcess4"/>
    <dgm:cxn modelId="{AD13C6C8-1178-4F67-B892-8F11C17180C8}" srcId="{6CF3CC46-C9E7-48D0-AE24-E3198E2B9B1F}" destId="{F9B622F0-20B2-4E68-ADDB-90F6F107C051}" srcOrd="0" destOrd="0" parTransId="{E68FEE08-5DF7-4A83-9D2B-E8DE18622CA2}" sibTransId="{96221C8A-B7A8-453F-A21F-E0F02ABC1CE7}"/>
    <dgm:cxn modelId="{EF08F27D-80C6-4DBC-A8FC-3B3C24CDCD41}" srcId="{6CF3CC46-C9E7-48D0-AE24-E3198E2B9B1F}" destId="{F81BFCF1-9349-40C4-BA32-178C5FF0C2F2}" srcOrd="5" destOrd="0" parTransId="{0D704AD9-45AF-4EC3-A5F7-8AE8B8CCEFD0}" sibTransId="{76721F72-39B6-4063-A763-C3E7494C81CA}"/>
    <dgm:cxn modelId="{FFC3A44A-B653-4518-8FD0-9712E0F7C609}" type="presOf" srcId="{53CCDFEE-557D-4302-86D2-BFB01CF5CB82}" destId="{52A27685-D1C0-4456-A94F-DBF7367E79CB}" srcOrd="0" destOrd="0" presId="urn:microsoft.com/office/officeart/2005/8/layout/bProcess4"/>
    <dgm:cxn modelId="{7BF64984-B4DC-4CAF-BD5B-0C9777D25F1C}" type="presOf" srcId="{B3C8F46E-6F5E-4519-B9E4-3624FAA4435C}" destId="{4F842A1E-09B7-45F7-83CB-19FE06342444}" srcOrd="0" destOrd="0" presId="urn:microsoft.com/office/officeart/2005/8/layout/bProcess4"/>
    <dgm:cxn modelId="{4F29B504-6816-4AE6-BCAD-3A3B5D171655}" type="presOf" srcId="{D48269DD-2CB6-40D3-BB44-055447994FB4}" destId="{0A077A0F-B048-47FE-BF37-95B92A5BA886}" srcOrd="0" destOrd="0" presId="urn:microsoft.com/office/officeart/2005/8/layout/bProcess4"/>
    <dgm:cxn modelId="{72C8239B-41B2-4181-8E1A-98BEA139BC7A}" type="presOf" srcId="{96221C8A-B7A8-453F-A21F-E0F02ABC1CE7}" destId="{AF5F3480-04A4-4FAC-B7BC-91C8E082AEB2}" srcOrd="0" destOrd="0" presId="urn:microsoft.com/office/officeart/2005/8/layout/bProcess4"/>
    <dgm:cxn modelId="{2EE45D53-15AE-4296-80A5-3DB33B9BD4C4}" type="presParOf" srcId="{434CE1D7-0966-4B17-8675-F58EE672EF57}" destId="{382164A9-432B-4C16-8FDF-54B7505D9881}" srcOrd="0" destOrd="0" presId="urn:microsoft.com/office/officeart/2005/8/layout/bProcess4"/>
    <dgm:cxn modelId="{43C9C6A6-86F4-434B-A439-872CC33EC68D}" type="presParOf" srcId="{382164A9-432B-4C16-8FDF-54B7505D9881}" destId="{BB2A770B-F2C7-4365-A7BA-7D2DC5D60737}" srcOrd="0" destOrd="0" presId="urn:microsoft.com/office/officeart/2005/8/layout/bProcess4"/>
    <dgm:cxn modelId="{2BD37022-9589-4CBD-B63D-C7930698069A}" type="presParOf" srcId="{382164A9-432B-4C16-8FDF-54B7505D9881}" destId="{181494CF-5C5D-4B78-ADBC-294033C416D4}" srcOrd="1" destOrd="0" presId="urn:microsoft.com/office/officeart/2005/8/layout/bProcess4"/>
    <dgm:cxn modelId="{A4348857-D6B2-41A3-8929-676F8F792F1C}" type="presParOf" srcId="{434CE1D7-0966-4B17-8675-F58EE672EF57}" destId="{AF5F3480-04A4-4FAC-B7BC-91C8E082AEB2}" srcOrd="1" destOrd="0" presId="urn:microsoft.com/office/officeart/2005/8/layout/bProcess4"/>
    <dgm:cxn modelId="{04860A32-FBAF-4D46-AD14-5CF7524029B6}" type="presParOf" srcId="{434CE1D7-0966-4B17-8675-F58EE672EF57}" destId="{E5BFB5A6-113D-43E7-9682-08261E291718}" srcOrd="2" destOrd="0" presId="urn:microsoft.com/office/officeart/2005/8/layout/bProcess4"/>
    <dgm:cxn modelId="{6A2CA04C-5E7B-4633-B29A-7961DD7473AD}" type="presParOf" srcId="{E5BFB5A6-113D-43E7-9682-08261E291718}" destId="{1AC17ED2-AB97-408D-A0D6-4975BCA02EF7}" srcOrd="0" destOrd="0" presId="urn:microsoft.com/office/officeart/2005/8/layout/bProcess4"/>
    <dgm:cxn modelId="{89EBC466-C008-430F-B606-3E677ED4519F}" type="presParOf" srcId="{E5BFB5A6-113D-43E7-9682-08261E291718}" destId="{4D996D81-381D-41A6-9C2E-9506C0E796CA}" srcOrd="1" destOrd="0" presId="urn:microsoft.com/office/officeart/2005/8/layout/bProcess4"/>
    <dgm:cxn modelId="{E585B262-A9D2-44DD-80F7-A333866B931D}" type="presParOf" srcId="{434CE1D7-0966-4B17-8675-F58EE672EF57}" destId="{A44D5F35-7ADC-4E75-B4C0-E24165DD3117}" srcOrd="3" destOrd="0" presId="urn:microsoft.com/office/officeart/2005/8/layout/bProcess4"/>
    <dgm:cxn modelId="{C9584CF4-6516-465E-8292-CB1EA6DF1C2E}" type="presParOf" srcId="{434CE1D7-0966-4B17-8675-F58EE672EF57}" destId="{3BECC54A-40DE-4BB4-A5E0-116E1457A8D0}" srcOrd="4" destOrd="0" presId="urn:microsoft.com/office/officeart/2005/8/layout/bProcess4"/>
    <dgm:cxn modelId="{69C3BFAC-52B3-4335-9BD3-C9259ECA65D9}" type="presParOf" srcId="{3BECC54A-40DE-4BB4-A5E0-116E1457A8D0}" destId="{5CA02A1B-0C2D-46D0-B628-1581D26F3B83}" srcOrd="0" destOrd="0" presId="urn:microsoft.com/office/officeart/2005/8/layout/bProcess4"/>
    <dgm:cxn modelId="{86EC87F2-F8BA-4CEF-94D3-F75675B3F1CC}" type="presParOf" srcId="{3BECC54A-40DE-4BB4-A5E0-116E1457A8D0}" destId="{B47CAF25-9191-44A6-A9CA-E3A1F98E04DE}" srcOrd="1" destOrd="0" presId="urn:microsoft.com/office/officeart/2005/8/layout/bProcess4"/>
    <dgm:cxn modelId="{F3A93A00-11A8-4B1B-840F-BF740BE6BF05}" type="presParOf" srcId="{434CE1D7-0966-4B17-8675-F58EE672EF57}" destId="{0A077A0F-B048-47FE-BF37-95B92A5BA886}" srcOrd="5" destOrd="0" presId="urn:microsoft.com/office/officeart/2005/8/layout/bProcess4"/>
    <dgm:cxn modelId="{9F5EE635-9AD9-42E6-9CC8-3B8A2524E695}" type="presParOf" srcId="{434CE1D7-0966-4B17-8675-F58EE672EF57}" destId="{3202D81E-D59A-4446-833A-656A0433F126}" srcOrd="6" destOrd="0" presId="urn:microsoft.com/office/officeart/2005/8/layout/bProcess4"/>
    <dgm:cxn modelId="{7D7B5381-A1E2-40FE-B527-FC04CB014E7E}" type="presParOf" srcId="{3202D81E-D59A-4446-833A-656A0433F126}" destId="{E0C61C02-BB2B-462F-B2FE-143405B68EA2}" srcOrd="0" destOrd="0" presId="urn:microsoft.com/office/officeart/2005/8/layout/bProcess4"/>
    <dgm:cxn modelId="{24ED4326-600F-474C-8A69-8A8E121F694B}" type="presParOf" srcId="{3202D81E-D59A-4446-833A-656A0433F126}" destId="{56228DA6-7765-45AE-A68C-AAD414E4FCC8}" srcOrd="1" destOrd="0" presId="urn:microsoft.com/office/officeart/2005/8/layout/bProcess4"/>
    <dgm:cxn modelId="{665869D6-70A1-491F-953A-22D7AB2266B3}" type="presParOf" srcId="{434CE1D7-0966-4B17-8675-F58EE672EF57}" destId="{52A27685-D1C0-4456-A94F-DBF7367E79CB}" srcOrd="7" destOrd="0" presId="urn:microsoft.com/office/officeart/2005/8/layout/bProcess4"/>
    <dgm:cxn modelId="{D7AB05F4-9354-460C-B1C8-A653BE287D05}" type="presParOf" srcId="{434CE1D7-0966-4B17-8675-F58EE672EF57}" destId="{8C70739F-E2C9-40F6-987E-C0FC7CA6E854}" srcOrd="8" destOrd="0" presId="urn:microsoft.com/office/officeart/2005/8/layout/bProcess4"/>
    <dgm:cxn modelId="{A7683A78-E546-41CF-8BAE-5C5C1B6209E8}" type="presParOf" srcId="{8C70739F-E2C9-40F6-987E-C0FC7CA6E854}" destId="{39F3D33E-4D89-4F1B-A12A-3A9FED0C050D}" srcOrd="0" destOrd="0" presId="urn:microsoft.com/office/officeart/2005/8/layout/bProcess4"/>
    <dgm:cxn modelId="{3AD3B593-B99A-4F8F-B767-B8CB3BF582BA}" type="presParOf" srcId="{8C70739F-E2C9-40F6-987E-C0FC7CA6E854}" destId="{F3D4B3A6-A7F9-4B08-84D1-76F599AC628C}" srcOrd="1" destOrd="0" presId="urn:microsoft.com/office/officeart/2005/8/layout/bProcess4"/>
    <dgm:cxn modelId="{C5DE8E69-CF50-4AD5-9961-3563ADE4E18E}" type="presParOf" srcId="{434CE1D7-0966-4B17-8675-F58EE672EF57}" destId="{9259D0B0-36A6-4CC6-9752-7E2F1CDB0BA7}" srcOrd="9" destOrd="0" presId="urn:microsoft.com/office/officeart/2005/8/layout/bProcess4"/>
    <dgm:cxn modelId="{774AFDF8-E9A3-4877-8758-C7201D846D08}" type="presParOf" srcId="{434CE1D7-0966-4B17-8675-F58EE672EF57}" destId="{B4768C57-B143-4EEF-92FE-2277664091AA}" srcOrd="10" destOrd="0" presId="urn:microsoft.com/office/officeart/2005/8/layout/bProcess4"/>
    <dgm:cxn modelId="{33248360-298E-4C17-B1B1-3C88C94DC0B7}" type="presParOf" srcId="{B4768C57-B143-4EEF-92FE-2277664091AA}" destId="{B0451F4C-E456-4812-A596-C958606BDE13}" srcOrd="0" destOrd="0" presId="urn:microsoft.com/office/officeart/2005/8/layout/bProcess4"/>
    <dgm:cxn modelId="{4A4D121E-DA62-422D-BEDE-3C809924811C}" type="presParOf" srcId="{B4768C57-B143-4EEF-92FE-2277664091AA}" destId="{8EADFB07-245A-4FC9-8447-C89EC82A0916}" srcOrd="1" destOrd="0" presId="urn:microsoft.com/office/officeart/2005/8/layout/bProcess4"/>
    <dgm:cxn modelId="{C1D17D26-35AB-450A-A09D-6CFF812240F6}" type="presParOf" srcId="{434CE1D7-0966-4B17-8675-F58EE672EF57}" destId="{DC315641-7BAB-47C1-AFEB-32D6B031F2A1}" srcOrd="11" destOrd="0" presId="urn:microsoft.com/office/officeart/2005/8/layout/bProcess4"/>
    <dgm:cxn modelId="{CCF796F0-F4C1-4888-9E6B-C79E26170524}" type="presParOf" srcId="{434CE1D7-0966-4B17-8675-F58EE672EF57}" destId="{61400A04-EA05-42D8-B316-2927A6A4FCD3}" srcOrd="12" destOrd="0" presId="urn:microsoft.com/office/officeart/2005/8/layout/bProcess4"/>
    <dgm:cxn modelId="{7AEF061E-86E9-4C89-9F4E-DF2FBE9B9B8A}" type="presParOf" srcId="{61400A04-EA05-42D8-B316-2927A6A4FCD3}" destId="{1584AFDB-2994-4559-BCB7-756B9AEEE746}" srcOrd="0" destOrd="0" presId="urn:microsoft.com/office/officeart/2005/8/layout/bProcess4"/>
    <dgm:cxn modelId="{E3B8BF43-27F5-41E2-A7E7-2E137A9F7006}" type="presParOf" srcId="{61400A04-EA05-42D8-B316-2927A6A4FCD3}" destId="{0FFFB410-7848-48F6-BF5C-0016C4CEC986}" srcOrd="1" destOrd="0" presId="urn:microsoft.com/office/officeart/2005/8/layout/bProcess4"/>
    <dgm:cxn modelId="{01E96760-06CC-4AC3-B653-EFD73A6A59DA}" type="presParOf" srcId="{434CE1D7-0966-4B17-8675-F58EE672EF57}" destId="{68F527B2-9DA1-48D9-8037-7BD005653A74}" srcOrd="13" destOrd="0" presId="urn:microsoft.com/office/officeart/2005/8/layout/bProcess4"/>
    <dgm:cxn modelId="{A8771F95-9D95-4D20-A288-514F58BC74D9}" type="presParOf" srcId="{434CE1D7-0966-4B17-8675-F58EE672EF57}" destId="{690A9E0C-E8C6-4D5B-AC46-2FA5396AB490}" srcOrd="14" destOrd="0" presId="urn:microsoft.com/office/officeart/2005/8/layout/bProcess4"/>
    <dgm:cxn modelId="{179BE4B9-5E39-4EEC-BD0B-605BD753DD20}" type="presParOf" srcId="{690A9E0C-E8C6-4D5B-AC46-2FA5396AB490}" destId="{90F0E630-398C-4BC2-A069-CB7E71346063}" srcOrd="0" destOrd="0" presId="urn:microsoft.com/office/officeart/2005/8/layout/bProcess4"/>
    <dgm:cxn modelId="{AC2A2C6B-7AFA-460D-9E7B-727A94CBEBD8}" type="presParOf" srcId="{690A9E0C-E8C6-4D5B-AC46-2FA5396AB490}" destId="{4F842A1E-09B7-45F7-83CB-19FE0634244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xmlns="" id="{C2C44BF5-3A9A-47AE-9299-101E33BC50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xmlns="" id="{E970F329-1621-4C39-AA32-DF50C5FD6D0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07876" name="Rectangle 4">
            <a:extLst>
              <a:ext uri="{FF2B5EF4-FFF2-40B4-BE49-F238E27FC236}">
                <a16:creationId xmlns:a16="http://schemas.microsoft.com/office/drawing/2014/main" xmlns="" id="{77511DC7-374A-4281-B5A3-88A71DF6592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07877" name="Rectangle 5">
            <a:extLst>
              <a:ext uri="{FF2B5EF4-FFF2-40B4-BE49-F238E27FC236}">
                <a16:creationId xmlns:a16="http://schemas.microsoft.com/office/drawing/2014/main" xmlns="" id="{63025965-704E-401E-9E73-B2AEB83BF66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718BEC-9841-4A43-B399-1CFE746FAF60}" type="slidenum">
              <a:rPr lang="de-AT" altLang="de-DE"/>
              <a:pPr/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43315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xmlns="" id="{2DB5F7EB-67D1-42F7-829F-94DDBCC3C3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xmlns="" id="{01EE3D18-5252-42A5-96C5-6C31BBC7DF2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xmlns="" id="{B53380B1-7994-4026-B288-AD042AD33E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xmlns="" id="{F6CFD02C-1EFA-4421-AB78-EED988588FB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15718" name="Rectangle 6">
            <a:extLst>
              <a:ext uri="{FF2B5EF4-FFF2-40B4-BE49-F238E27FC236}">
                <a16:creationId xmlns:a16="http://schemas.microsoft.com/office/drawing/2014/main" xmlns="" id="{A2CEDB1F-4153-43B8-AAE3-6DB29D32E09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5719" name="Rectangle 7">
            <a:extLst>
              <a:ext uri="{FF2B5EF4-FFF2-40B4-BE49-F238E27FC236}">
                <a16:creationId xmlns:a16="http://schemas.microsoft.com/office/drawing/2014/main" xmlns="" id="{53446AFA-D72F-4505-9DEE-1500564709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8BE074-FCEE-4758-87D7-D3BC3EBAB9F4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94154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>
            <a:extLst>
              <a:ext uri="{FF2B5EF4-FFF2-40B4-BE49-F238E27FC236}">
                <a16:creationId xmlns:a16="http://schemas.microsoft.com/office/drawing/2014/main" xmlns="" id="{31DE8420-C18E-416C-B143-AF093CF4DA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izenplatzhalter 2">
            <a:extLst>
              <a:ext uri="{FF2B5EF4-FFF2-40B4-BE49-F238E27FC236}">
                <a16:creationId xmlns:a16="http://schemas.microsoft.com/office/drawing/2014/main" xmlns="" id="{021AED8B-F430-4E05-96F1-4B5E409ED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8916" name="Foliennummernplatzhalter 3">
            <a:extLst>
              <a:ext uri="{FF2B5EF4-FFF2-40B4-BE49-F238E27FC236}">
                <a16:creationId xmlns:a16="http://schemas.microsoft.com/office/drawing/2014/main" xmlns="" id="{8D3F6701-8CFF-456A-A3F2-D31689417F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3E8707E-DC18-4F61-B5FE-71868B6B156D}" type="slidenum">
              <a:rPr lang="de-DE" altLang="de-DE"/>
              <a:pPr eaLnBrk="1" hangingPunct="1">
                <a:spcBef>
                  <a:spcPct val="0"/>
                </a:spcBef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22448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>
            <a:extLst>
              <a:ext uri="{FF2B5EF4-FFF2-40B4-BE49-F238E27FC236}">
                <a16:creationId xmlns:a16="http://schemas.microsoft.com/office/drawing/2014/main" xmlns="" id="{6A18AF8D-4433-44E9-8C0D-E739360376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izenplatzhalter 2">
            <a:extLst>
              <a:ext uri="{FF2B5EF4-FFF2-40B4-BE49-F238E27FC236}">
                <a16:creationId xmlns:a16="http://schemas.microsoft.com/office/drawing/2014/main" xmlns="" id="{A6ADCA74-7750-4550-9281-AD22C3660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Arial" panose="020B0604020202020204" pitchFamily="34" charset="0"/>
            </a:endParaRPr>
          </a:p>
        </p:txBody>
      </p:sp>
      <p:sp>
        <p:nvSpPr>
          <p:cNvPr id="48132" name="Foliennummernplatzhalter 3">
            <a:extLst>
              <a:ext uri="{FF2B5EF4-FFF2-40B4-BE49-F238E27FC236}">
                <a16:creationId xmlns:a16="http://schemas.microsoft.com/office/drawing/2014/main" xmlns="" id="{9DE7921F-D395-4B02-AD8C-3375647433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1A11EF8-B66E-4E9B-BC0B-73355819AAF9}" type="slidenum">
              <a:rPr lang="de-DE" altLang="de-DE"/>
              <a:pPr eaLnBrk="1" hangingPunct="1">
                <a:spcBef>
                  <a:spcPct val="0"/>
                </a:spcBef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04345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>
            <a:extLst>
              <a:ext uri="{FF2B5EF4-FFF2-40B4-BE49-F238E27FC236}">
                <a16:creationId xmlns:a16="http://schemas.microsoft.com/office/drawing/2014/main" xmlns="" id="{21EBA435-38B5-4384-BB9F-4C10BE47C1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izenplatzhalter 2">
            <a:extLst>
              <a:ext uri="{FF2B5EF4-FFF2-40B4-BE49-F238E27FC236}">
                <a16:creationId xmlns:a16="http://schemas.microsoft.com/office/drawing/2014/main" xmlns="" id="{7B2E2C81-A4D7-49BB-B2B4-CE9AE1BE6DE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>
              <a:latin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2CF25B38-2176-4C64-9075-93D427983A53}"/>
              </a:ext>
            </a:extLst>
          </p:cNvPr>
          <p:cNvSpPr txBox="1"/>
          <p:nvPr/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8DFA0BE1-B393-49FA-86CE-4279394FDBE8}" type="slidenum">
              <a:rPr lang="en-US" altLang="en-US">
                <a:solidFill>
                  <a:srgbClr val="000000"/>
                </a:solidFill>
              </a:rPr>
              <a:pPr algn="r" eaLnBrk="1" hangingPunct="1"/>
              <a:t>11</a:t>
            </a:fld>
            <a:endParaRPr lang="de-DE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53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>
            <a:extLst>
              <a:ext uri="{FF2B5EF4-FFF2-40B4-BE49-F238E27FC236}">
                <a16:creationId xmlns:a16="http://schemas.microsoft.com/office/drawing/2014/main" xmlns="" id="{33115382-38D7-4852-97EF-BBE6726E1D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izenplatzhalter 2">
            <a:extLst>
              <a:ext uri="{FF2B5EF4-FFF2-40B4-BE49-F238E27FC236}">
                <a16:creationId xmlns:a16="http://schemas.microsoft.com/office/drawing/2014/main" xmlns="" id="{B1307920-0D5E-435E-AC4A-8BC872F7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Arial" panose="020B0604020202020204" pitchFamily="34" charset="0"/>
            </a:endParaRPr>
          </a:p>
        </p:txBody>
      </p:sp>
      <p:sp>
        <p:nvSpPr>
          <p:cNvPr id="50180" name="Foliennummernplatzhalter 3">
            <a:extLst>
              <a:ext uri="{FF2B5EF4-FFF2-40B4-BE49-F238E27FC236}">
                <a16:creationId xmlns:a16="http://schemas.microsoft.com/office/drawing/2014/main" xmlns="" id="{D4C9281A-0556-4841-AF64-4EE35C5768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E986F76-D4F2-49B8-AE93-5074B0C3FC4B}" type="slidenum">
              <a:rPr lang="de-DE" altLang="de-DE"/>
              <a:pPr eaLnBrk="1" hangingPunct="1">
                <a:spcBef>
                  <a:spcPct val="0"/>
                </a:spcBef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11292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>
            <a:extLst>
              <a:ext uri="{FF2B5EF4-FFF2-40B4-BE49-F238E27FC236}">
                <a16:creationId xmlns:a16="http://schemas.microsoft.com/office/drawing/2014/main" xmlns="" id="{CA87AAB0-C778-47DB-9EDC-568746CB37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izenplatzhalter 2">
            <a:extLst>
              <a:ext uri="{FF2B5EF4-FFF2-40B4-BE49-F238E27FC236}">
                <a16:creationId xmlns:a16="http://schemas.microsoft.com/office/drawing/2014/main" xmlns="" id="{E0EA0135-8E37-46E8-967E-0B450DA93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>
              <a:latin typeface="Arial" panose="020B0604020202020204" pitchFamily="34" charset="0"/>
            </a:endParaRPr>
          </a:p>
          <a:p>
            <a:r>
              <a:rPr lang="de-AT" altLang="de-DE"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51204" name="Foliennummernplatzhalter 3">
            <a:extLst>
              <a:ext uri="{FF2B5EF4-FFF2-40B4-BE49-F238E27FC236}">
                <a16:creationId xmlns:a16="http://schemas.microsoft.com/office/drawing/2014/main" xmlns="" id="{6F4CFEA4-955B-495B-9DBE-1CC72AAE23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13A0388-1676-4A17-A69E-FC6E68EE18B1}" type="slidenum">
              <a:rPr lang="de-DE" altLang="de-DE"/>
              <a:pPr eaLnBrk="1" hangingPunct="1">
                <a:spcBef>
                  <a:spcPct val="0"/>
                </a:spcBef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69223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>
            <a:extLst>
              <a:ext uri="{FF2B5EF4-FFF2-40B4-BE49-F238E27FC236}">
                <a16:creationId xmlns:a16="http://schemas.microsoft.com/office/drawing/2014/main" xmlns="" id="{E9E7F61B-C54C-432D-98F7-7D9EAD62BB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>
            <a:extLst>
              <a:ext uri="{FF2B5EF4-FFF2-40B4-BE49-F238E27FC236}">
                <a16:creationId xmlns:a16="http://schemas.microsoft.com/office/drawing/2014/main" xmlns="" id="{B32E15A0-8F99-4682-BEBD-01B82592A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Arial" panose="020B0604020202020204" pitchFamily="34" charset="0"/>
            </a:endParaRPr>
          </a:p>
        </p:txBody>
      </p:sp>
      <p:sp>
        <p:nvSpPr>
          <p:cNvPr id="52228" name="Foliennummernplatzhalter 3">
            <a:extLst>
              <a:ext uri="{FF2B5EF4-FFF2-40B4-BE49-F238E27FC236}">
                <a16:creationId xmlns:a16="http://schemas.microsoft.com/office/drawing/2014/main" xmlns="" id="{15120A25-49D9-4821-9B9E-83D7DA7900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C26F20F-3240-41D3-A67D-EF58168BF284}" type="slidenum">
              <a:rPr lang="de-DE" altLang="de-DE"/>
              <a:pPr eaLnBrk="1" hangingPunct="1">
                <a:spcBef>
                  <a:spcPct val="0"/>
                </a:spcBef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98068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xmlns="" id="{217B2C4B-0B9B-4441-AFFB-6A854FDA8A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xmlns="" id="{7EB1E5BF-7398-4D16-AA3D-07B5736DD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Arial" panose="020B0604020202020204" pitchFamily="34" charset="0"/>
            </a:endParaRPr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xmlns="" id="{D16CFD9A-0BF7-4BF0-A882-8164F3BF4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EC05499-6966-47E7-B14A-596EF30446A9}" type="slidenum">
              <a:rPr lang="de-DE" altLang="de-DE"/>
              <a:pPr eaLnBrk="1" hangingPunct="1">
                <a:spcBef>
                  <a:spcPct val="0"/>
                </a:spcBef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49168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>
            <a:extLst>
              <a:ext uri="{FF2B5EF4-FFF2-40B4-BE49-F238E27FC236}">
                <a16:creationId xmlns:a16="http://schemas.microsoft.com/office/drawing/2014/main" xmlns="" id="{EF1D5987-3B92-4D99-8F40-AA0DDA4EB6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izenplatzhalter 2">
            <a:extLst>
              <a:ext uri="{FF2B5EF4-FFF2-40B4-BE49-F238E27FC236}">
                <a16:creationId xmlns:a16="http://schemas.microsoft.com/office/drawing/2014/main" xmlns="" id="{D9995EB5-D2BF-47A4-ABDC-F3AC16D12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Arial" panose="020B0604020202020204" pitchFamily="34" charset="0"/>
            </a:endParaRPr>
          </a:p>
        </p:txBody>
      </p:sp>
      <p:sp>
        <p:nvSpPr>
          <p:cNvPr id="54276" name="Foliennummernplatzhalter 3">
            <a:extLst>
              <a:ext uri="{FF2B5EF4-FFF2-40B4-BE49-F238E27FC236}">
                <a16:creationId xmlns:a16="http://schemas.microsoft.com/office/drawing/2014/main" xmlns="" id="{5775D903-063E-4D90-8C88-286BFED75C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7F1B733-54BA-4519-9CED-081CC30FCBA8}" type="slidenum">
              <a:rPr lang="de-DE" altLang="de-DE"/>
              <a:pPr eaLnBrk="1" hangingPunct="1">
                <a:spcBef>
                  <a:spcPct val="0"/>
                </a:spcBef>
              </a:pPr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636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>
            <a:extLst>
              <a:ext uri="{FF2B5EF4-FFF2-40B4-BE49-F238E27FC236}">
                <a16:creationId xmlns:a16="http://schemas.microsoft.com/office/drawing/2014/main" xmlns="" id="{BB9073A6-A4A8-4A5A-8BF2-736B3BAD1A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izenplatzhalter 2">
            <a:extLst>
              <a:ext uri="{FF2B5EF4-FFF2-40B4-BE49-F238E27FC236}">
                <a16:creationId xmlns:a16="http://schemas.microsoft.com/office/drawing/2014/main" xmlns="" id="{F795D4F2-2927-4A29-865C-73D685A18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Arial" panose="020B0604020202020204" pitchFamily="34" charset="0"/>
            </a:endParaRPr>
          </a:p>
        </p:txBody>
      </p:sp>
      <p:sp>
        <p:nvSpPr>
          <p:cNvPr id="55300" name="Foliennummernplatzhalter 3">
            <a:extLst>
              <a:ext uri="{FF2B5EF4-FFF2-40B4-BE49-F238E27FC236}">
                <a16:creationId xmlns:a16="http://schemas.microsoft.com/office/drawing/2014/main" xmlns="" id="{7FF1CEC9-00BA-4772-BE8A-9453E7D3C1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E8CDF5D-C478-478E-9F2E-457943A5BB2F}" type="slidenum">
              <a:rPr lang="de-DE" altLang="de-DE"/>
              <a:pPr eaLnBrk="1" hangingPunct="1">
                <a:spcBef>
                  <a:spcPct val="0"/>
                </a:spcBef>
              </a:pPr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19982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>
            <a:extLst>
              <a:ext uri="{FF2B5EF4-FFF2-40B4-BE49-F238E27FC236}">
                <a16:creationId xmlns:a16="http://schemas.microsoft.com/office/drawing/2014/main" xmlns="" id="{41CC136A-F160-4717-8E31-2DF7CB3F40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izenplatzhalter 2">
            <a:extLst>
              <a:ext uri="{FF2B5EF4-FFF2-40B4-BE49-F238E27FC236}">
                <a16:creationId xmlns:a16="http://schemas.microsoft.com/office/drawing/2014/main" xmlns="" id="{281151C0-BCA4-4DAA-BC7F-391F2ABC7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Arial" panose="020B0604020202020204" pitchFamily="34" charset="0"/>
            </a:endParaRPr>
          </a:p>
        </p:txBody>
      </p:sp>
      <p:sp>
        <p:nvSpPr>
          <p:cNvPr id="56324" name="Foliennummernplatzhalter 3">
            <a:extLst>
              <a:ext uri="{FF2B5EF4-FFF2-40B4-BE49-F238E27FC236}">
                <a16:creationId xmlns:a16="http://schemas.microsoft.com/office/drawing/2014/main" xmlns="" id="{331C034C-F7F4-4325-8FEC-B1A7F7B58F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7E7B26A-0809-4AA7-872A-B3894FA4A7B2}" type="slidenum">
              <a:rPr lang="de-DE" altLang="de-DE"/>
              <a:pPr eaLnBrk="1" hangingPunct="1">
                <a:spcBef>
                  <a:spcPct val="0"/>
                </a:spcBef>
              </a:pPr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6236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xmlns="" id="{B8B0B04A-AC28-460F-B025-15FDED2E9F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xmlns="" id="{3E7FE56F-CDE2-4EDE-A3EC-761BB79D3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Arial" panose="020B0604020202020204" pitchFamily="34" charset="0"/>
            </a:endParaRPr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xmlns="" id="{CC52846C-183D-4023-AA05-36B413DCA3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32D8873-EA96-4BDC-9890-2A05646A9E20}" type="slidenum">
              <a:rPr lang="de-DE" altLang="de-DE"/>
              <a:pPr eaLnBrk="1" hangingPunct="1">
                <a:spcBef>
                  <a:spcPct val="0"/>
                </a:spcBef>
              </a:pPr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2796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>
            <a:extLst>
              <a:ext uri="{FF2B5EF4-FFF2-40B4-BE49-F238E27FC236}">
                <a16:creationId xmlns:a16="http://schemas.microsoft.com/office/drawing/2014/main" xmlns="" id="{662CE83B-C6A7-4C61-A3CC-F3AE62D278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>
            <a:extLst>
              <a:ext uri="{FF2B5EF4-FFF2-40B4-BE49-F238E27FC236}">
                <a16:creationId xmlns:a16="http://schemas.microsoft.com/office/drawing/2014/main" xmlns="" id="{07D4ACA1-C4D5-4485-A761-252569025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Arial" panose="020B0604020202020204" pitchFamily="34" charset="0"/>
            </a:endParaRPr>
          </a:p>
        </p:txBody>
      </p:sp>
      <p:sp>
        <p:nvSpPr>
          <p:cNvPr id="39940" name="Foliennummernplatzhalter 3">
            <a:extLst>
              <a:ext uri="{FF2B5EF4-FFF2-40B4-BE49-F238E27FC236}">
                <a16:creationId xmlns:a16="http://schemas.microsoft.com/office/drawing/2014/main" xmlns="" id="{AD6555DE-0914-4CCA-B461-7C3D1E6295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C3BB4CD-6915-4CA3-9124-9592EEB3DDA2}" type="slidenum">
              <a:rPr lang="de-DE" altLang="de-DE"/>
              <a:pPr eaLnBrk="1" hangingPunct="1">
                <a:spcBef>
                  <a:spcPct val="0"/>
                </a:spcBef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76796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>
            <a:extLst>
              <a:ext uri="{FF2B5EF4-FFF2-40B4-BE49-F238E27FC236}">
                <a16:creationId xmlns:a16="http://schemas.microsoft.com/office/drawing/2014/main" xmlns="" id="{D3B33639-EE7F-4EBC-BD28-F985FF52F9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izenplatzhalter 2">
            <a:extLst>
              <a:ext uri="{FF2B5EF4-FFF2-40B4-BE49-F238E27FC236}">
                <a16:creationId xmlns:a16="http://schemas.microsoft.com/office/drawing/2014/main" xmlns="" id="{F5CDFA23-0F77-4ECE-8251-440B9D2D3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Arial" panose="020B0604020202020204" pitchFamily="34" charset="0"/>
            </a:endParaRPr>
          </a:p>
        </p:txBody>
      </p:sp>
      <p:sp>
        <p:nvSpPr>
          <p:cNvPr id="58372" name="Foliennummernplatzhalter 3">
            <a:extLst>
              <a:ext uri="{FF2B5EF4-FFF2-40B4-BE49-F238E27FC236}">
                <a16:creationId xmlns:a16="http://schemas.microsoft.com/office/drawing/2014/main" xmlns="" id="{96405F93-EBA7-4E75-913F-C6B8D4F6D3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93A1683-C994-41DB-B6FA-185A1E40DAF9}" type="slidenum">
              <a:rPr lang="de-DE" altLang="de-DE"/>
              <a:pPr eaLnBrk="1" hangingPunct="1">
                <a:spcBef>
                  <a:spcPct val="0"/>
                </a:spcBef>
              </a:pPr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25376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>
            <a:extLst>
              <a:ext uri="{FF2B5EF4-FFF2-40B4-BE49-F238E27FC236}">
                <a16:creationId xmlns:a16="http://schemas.microsoft.com/office/drawing/2014/main" xmlns="" id="{DDFDC1C5-4372-4C2E-B8B3-DF1926F81A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izenplatzhalter 2">
            <a:extLst>
              <a:ext uri="{FF2B5EF4-FFF2-40B4-BE49-F238E27FC236}">
                <a16:creationId xmlns:a16="http://schemas.microsoft.com/office/drawing/2014/main" xmlns="" id="{22B8E70C-3A96-4D9D-8D63-D51D3968D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Arial" panose="020B0604020202020204" pitchFamily="34" charset="0"/>
            </a:endParaRPr>
          </a:p>
        </p:txBody>
      </p:sp>
      <p:sp>
        <p:nvSpPr>
          <p:cNvPr id="59396" name="Foliennummernplatzhalter 3">
            <a:extLst>
              <a:ext uri="{FF2B5EF4-FFF2-40B4-BE49-F238E27FC236}">
                <a16:creationId xmlns:a16="http://schemas.microsoft.com/office/drawing/2014/main" xmlns="" id="{248F3075-874B-41C7-8EDB-303D88F881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DEEE906-CE58-4238-AB31-7702C198B50B}" type="slidenum">
              <a:rPr lang="de-DE" altLang="de-DE"/>
              <a:pPr eaLnBrk="1" hangingPunct="1">
                <a:spcBef>
                  <a:spcPct val="0"/>
                </a:spcBef>
              </a:pPr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43205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>
            <a:extLst>
              <a:ext uri="{FF2B5EF4-FFF2-40B4-BE49-F238E27FC236}">
                <a16:creationId xmlns:a16="http://schemas.microsoft.com/office/drawing/2014/main" xmlns="" id="{FF94AE87-A798-40F5-BABF-4572CABF4A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izenplatzhalter 2">
            <a:extLst>
              <a:ext uri="{FF2B5EF4-FFF2-40B4-BE49-F238E27FC236}">
                <a16:creationId xmlns:a16="http://schemas.microsoft.com/office/drawing/2014/main" xmlns="" id="{EF0D3BD9-76C6-44C1-B53C-22671C2AA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  <a:p>
            <a:endParaRPr lang="de-AT" altLang="de-DE">
              <a:latin typeface="Arial" panose="020B0604020202020204" pitchFamily="34" charset="0"/>
            </a:endParaRPr>
          </a:p>
        </p:txBody>
      </p:sp>
      <p:sp>
        <p:nvSpPr>
          <p:cNvPr id="60420" name="Foliennummernplatzhalter 3">
            <a:extLst>
              <a:ext uri="{FF2B5EF4-FFF2-40B4-BE49-F238E27FC236}">
                <a16:creationId xmlns:a16="http://schemas.microsoft.com/office/drawing/2014/main" xmlns="" id="{A895F8E5-FD4A-4FBA-A9C9-1202398734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5D4DE9F-8B95-46B2-B439-43D9033E45FE}" type="slidenum">
              <a:rPr lang="de-DE" altLang="de-DE"/>
              <a:pPr eaLnBrk="1" hangingPunct="1">
                <a:spcBef>
                  <a:spcPct val="0"/>
                </a:spcBef>
              </a:pPr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5461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>
            <a:extLst>
              <a:ext uri="{FF2B5EF4-FFF2-40B4-BE49-F238E27FC236}">
                <a16:creationId xmlns:a16="http://schemas.microsoft.com/office/drawing/2014/main" xmlns="" id="{6AA4EBF7-8B7B-4C83-A848-F7B898802E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izenplatzhalter 2">
            <a:extLst>
              <a:ext uri="{FF2B5EF4-FFF2-40B4-BE49-F238E27FC236}">
                <a16:creationId xmlns:a16="http://schemas.microsoft.com/office/drawing/2014/main" xmlns="" id="{519E320C-2AEF-4068-94E0-1F67B8061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Arial" panose="020B0604020202020204" pitchFamily="34" charset="0"/>
            </a:endParaRPr>
          </a:p>
        </p:txBody>
      </p:sp>
      <p:sp>
        <p:nvSpPr>
          <p:cNvPr id="61444" name="Foliennummernplatzhalter 3">
            <a:extLst>
              <a:ext uri="{FF2B5EF4-FFF2-40B4-BE49-F238E27FC236}">
                <a16:creationId xmlns:a16="http://schemas.microsoft.com/office/drawing/2014/main" xmlns="" id="{69560A57-BF27-4E35-BE0A-2F351EC646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BFD06C5-B313-43D7-BA6D-0BECAB113466}" type="slidenum">
              <a:rPr lang="de-DE" altLang="de-DE"/>
              <a:pPr eaLnBrk="1" hangingPunct="1">
                <a:spcBef>
                  <a:spcPct val="0"/>
                </a:spcBef>
              </a:pPr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05880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xmlns="" id="{F2C984A4-59C8-4852-8AEB-D1928E8B13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9C71579-0558-4C40-B612-1BDDC098FC45}" type="slidenum">
              <a:rPr lang="de-DE" altLang="de-DE"/>
              <a:pPr eaLnBrk="1" hangingPunct="1">
                <a:spcBef>
                  <a:spcPct val="0"/>
                </a:spcBef>
              </a:pPr>
              <a:t>25</a:t>
            </a:fld>
            <a:endParaRPr lang="de-DE" altLang="de-DE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xmlns="" id="{D26B1635-1326-498D-B74A-4AAE3DBE4D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xmlns="" id="{C83A0E7F-A913-47C5-89EA-64261879F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181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>
            <a:extLst>
              <a:ext uri="{FF2B5EF4-FFF2-40B4-BE49-F238E27FC236}">
                <a16:creationId xmlns:a16="http://schemas.microsoft.com/office/drawing/2014/main" xmlns="" id="{D3A6584C-CEFE-47EF-8CEA-B577909D1C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izenplatzhalter 2">
            <a:extLst>
              <a:ext uri="{FF2B5EF4-FFF2-40B4-BE49-F238E27FC236}">
                <a16:creationId xmlns:a16="http://schemas.microsoft.com/office/drawing/2014/main" xmlns="" id="{A20C9F2E-B51F-49D7-BB31-4E073B1AB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Arial" panose="020B0604020202020204" pitchFamily="34" charset="0"/>
            </a:endParaRPr>
          </a:p>
        </p:txBody>
      </p:sp>
      <p:sp>
        <p:nvSpPr>
          <p:cNvPr id="40964" name="Foliennummernplatzhalter 3">
            <a:extLst>
              <a:ext uri="{FF2B5EF4-FFF2-40B4-BE49-F238E27FC236}">
                <a16:creationId xmlns:a16="http://schemas.microsoft.com/office/drawing/2014/main" xmlns="" id="{929FA040-E3F9-4DBD-B846-77EB96EAE1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7FDB37E-7717-4416-ADB7-41F81F43E184}" type="slidenum">
              <a:rPr lang="de-DE" altLang="de-DE"/>
              <a:pPr eaLnBrk="1" hangingPunct="1">
                <a:spcBef>
                  <a:spcPct val="0"/>
                </a:spcBef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3979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>
            <a:extLst>
              <a:ext uri="{FF2B5EF4-FFF2-40B4-BE49-F238E27FC236}">
                <a16:creationId xmlns:a16="http://schemas.microsoft.com/office/drawing/2014/main" xmlns="" id="{6EEE013F-2977-481F-82D8-E317753DAF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izenplatzhalter 2">
            <a:extLst>
              <a:ext uri="{FF2B5EF4-FFF2-40B4-BE49-F238E27FC236}">
                <a16:creationId xmlns:a16="http://schemas.microsoft.com/office/drawing/2014/main" xmlns="" id="{B004A1B5-E11B-4ADE-9A37-31413B375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Arial" panose="020B0604020202020204" pitchFamily="34" charset="0"/>
            </a:endParaRPr>
          </a:p>
        </p:txBody>
      </p:sp>
      <p:sp>
        <p:nvSpPr>
          <p:cNvPr id="41988" name="Foliennummernplatzhalter 3">
            <a:extLst>
              <a:ext uri="{FF2B5EF4-FFF2-40B4-BE49-F238E27FC236}">
                <a16:creationId xmlns:a16="http://schemas.microsoft.com/office/drawing/2014/main" xmlns="" id="{D3B60753-29FC-4DE8-89D8-C0009F15C5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CB59330-83DF-4022-B83B-7870950298E4}" type="slidenum">
              <a:rPr lang="de-DE" altLang="de-DE"/>
              <a:pPr eaLnBrk="1" hangingPunct="1">
                <a:spcBef>
                  <a:spcPct val="0"/>
                </a:spcBef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25244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xmlns="" id="{0FCE44C2-CDD2-4E6E-A714-AB5238D821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4EC1598-7BC6-4F09-A5AF-4C206A3C955C}" type="slidenum">
              <a:rPr lang="de-DE" altLang="de-DE"/>
              <a:pPr eaLnBrk="1" hangingPunct="1"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xmlns="" id="{6BC64D02-513A-4E4C-981D-60AC9757DD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xmlns="" id="{6BE71B4C-08A1-4879-BDA9-5280B8FBB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eaLnBrk="1" hangingPunct="1"/>
            <a:endParaRPr lang="de-AT" altLang="de-DE" sz="18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00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>
            <a:extLst>
              <a:ext uri="{FF2B5EF4-FFF2-40B4-BE49-F238E27FC236}">
                <a16:creationId xmlns:a16="http://schemas.microsoft.com/office/drawing/2014/main" xmlns="" id="{B0C1AD8C-5B9F-4E6F-9863-7FA2E930A3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>
            <a:extLst>
              <a:ext uri="{FF2B5EF4-FFF2-40B4-BE49-F238E27FC236}">
                <a16:creationId xmlns:a16="http://schemas.microsoft.com/office/drawing/2014/main" xmlns="" id="{350C104D-B063-44D0-A769-9FD9A062E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AT" altLang="de-DE">
              <a:latin typeface="Arial" panose="020B0604020202020204" pitchFamily="34" charset="0"/>
            </a:endParaRPr>
          </a:p>
        </p:txBody>
      </p:sp>
      <p:sp>
        <p:nvSpPr>
          <p:cNvPr id="44036" name="Foliennummernplatzhalter 3">
            <a:extLst>
              <a:ext uri="{FF2B5EF4-FFF2-40B4-BE49-F238E27FC236}">
                <a16:creationId xmlns:a16="http://schemas.microsoft.com/office/drawing/2014/main" xmlns="" id="{97DAE134-3E2D-44B3-AE10-53B31A808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80718D6-5B37-40D9-AE17-8A24271AAAF6}" type="slidenum">
              <a:rPr lang="de-DE" altLang="de-DE"/>
              <a:pPr eaLnBrk="1" hangingPunct="1">
                <a:spcBef>
                  <a:spcPct val="0"/>
                </a:spcBef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73575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>
            <a:extLst>
              <a:ext uri="{FF2B5EF4-FFF2-40B4-BE49-F238E27FC236}">
                <a16:creationId xmlns:a16="http://schemas.microsoft.com/office/drawing/2014/main" xmlns="" id="{2593666C-9D0D-4ACD-A6F6-C2F08A259F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izenplatzhalter 2">
            <a:extLst>
              <a:ext uri="{FF2B5EF4-FFF2-40B4-BE49-F238E27FC236}">
                <a16:creationId xmlns:a16="http://schemas.microsoft.com/office/drawing/2014/main" xmlns="" id="{0A058B0B-DD4F-4275-B01B-7D518AB79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Arial" panose="020B0604020202020204" pitchFamily="34" charset="0"/>
            </a:endParaRPr>
          </a:p>
        </p:txBody>
      </p:sp>
      <p:sp>
        <p:nvSpPr>
          <p:cNvPr id="45060" name="Foliennummernplatzhalter 3">
            <a:extLst>
              <a:ext uri="{FF2B5EF4-FFF2-40B4-BE49-F238E27FC236}">
                <a16:creationId xmlns:a16="http://schemas.microsoft.com/office/drawing/2014/main" xmlns="" id="{9C807062-A558-4B7C-82EE-F136826EEE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E9A1A7-0FE7-4277-9F51-A37070117F95}" type="slidenum">
              <a:rPr lang="de-DE" altLang="de-DE"/>
              <a:pPr eaLnBrk="1" hangingPunct="1">
                <a:spcBef>
                  <a:spcPct val="0"/>
                </a:spcBef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9973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xmlns="" id="{8EA7796B-C054-4B9F-82E7-ED7EE9ED33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F68D58C-F2A0-4CF9-A9BC-909AF60FA061}" type="slidenum">
              <a:rPr lang="de-DE" altLang="de-DE"/>
              <a:pPr eaLnBrk="1" hangingPunct="1"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xmlns="" id="{9960CABF-48A6-4BB4-A258-21CFA1BE36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xmlns="" id="{A3FF2369-17C4-4726-81EA-1E23EDABF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31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>
            <a:extLst>
              <a:ext uri="{FF2B5EF4-FFF2-40B4-BE49-F238E27FC236}">
                <a16:creationId xmlns:a16="http://schemas.microsoft.com/office/drawing/2014/main" xmlns="" id="{EED8432C-3135-447B-99C1-6866B60C4E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>
            <a:extLst>
              <a:ext uri="{FF2B5EF4-FFF2-40B4-BE49-F238E27FC236}">
                <a16:creationId xmlns:a16="http://schemas.microsoft.com/office/drawing/2014/main" xmlns="" id="{69F99939-D7AD-4890-909A-4EAED8943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7108" name="Foliennummernplatzhalter 3">
            <a:extLst>
              <a:ext uri="{FF2B5EF4-FFF2-40B4-BE49-F238E27FC236}">
                <a16:creationId xmlns:a16="http://schemas.microsoft.com/office/drawing/2014/main" xmlns="" id="{34951698-B3D2-47B9-9F57-6A63232D2A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923F39D-9DA4-4922-BA27-5509EC000401}" type="slidenum">
              <a:rPr lang="de-DE" altLang="de-DE"/>
              <a:pPr eaLnBrk="1" hangingPunct="1">
                <a:spcBef>
                  <a:spcPct val="0"/>
                </a:spcBef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45842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9" descr="logo_NKS+txtDE_rgb.jpg">
            <a:extLst>
              <a:ext uri="{FF2B5EF4-FFF2-40B4-BE49-F238E27FC236}">
                <a16:creationId xmlns:a16="http://schemas.microsoft.com/office/drawing/2014/main" xmlns="" id="{7912991E-9B53-4D1F-B2D4-68A41898E3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293688"/>
            <a:ext cx="29718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xmlns="" id="{82B71486-7CB1-4C0E-9652-AE61D765F1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2450" y="6391275"/>
            <a:ext cx="7272338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de-DE" sz="1600" dirty="0">
                <a:solidFill>
                  <a:srgbClr val="2787CA"/>
                </a:solidFill>
                <a:cs typeface="Arial" charset="0"/>
              </a:rPr>
              <a:t>www.qualifikationsregister.at</a:t>
            </a:r>
            <a:r>
              <a:rPr lang="de-DE" altLang="de-DE" sz="1600" b="1" dirty="0">
                <a:solidFill>
                  <a:srgbClr val="2787CA"/>
                </a:solidFill>
                <a:cs typeface="Arial" charset="0"/>
              </a:rPr>
              <a:t> 	</a:t>
            </a:r>
            <a:endParaRPr lang="de-DE" altLang="de-DE" sz="1600" dirty="0"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2450" y="2590800"/>
            <a:ext cx="5238750" cy="1362075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2450" y="4191000"/>
            <a:ext cx="5238750" cy="8143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2659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FF1AC28-248E-44C6-BE88-47575E8E5D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3AC56-61CB-4429-B3B5-99818DD639B8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212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0A75DBD2-3BBB-4846-BDDC-0755D7092C2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A49957-B490-4161-A107-A7FBCC409C8C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48368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844675"/>
            <a:ext cx="36322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108450" y="1844675"/>
            <a:ext cx="36322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AA35AAD-5768-4784-800A-C7071D2B16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0B10D-4325-4FBA-B99C-63526CDCDA7E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14501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35438C-2389-41A9-998F-0532875369D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57524-48C7-40C1-BC14-8B510C1F8EF6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1326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FCC54E23-0859-4AF8-9EC1-99F86C94D82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1E3B3-1D19-4226-9816-91BF004D734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28333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1FBDA414-ECC3-4354-9635-2A7A14717F4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55EB2-47F4-4FED-8B47-77A3EA7A9498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7320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1C615B9-3F5E-4BDD-8E7A-F352B2E67EB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10861-1684-49D8-A310-018EE0495943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76036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0F2165D-081C-4C55-9765-381C9FE0838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71C23E-B5B2-44DE-94C9-BD46B907865F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64114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0BA528F6-F5A4-43D7-84EF-890C8C40A0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1446B-A2F7-4DC3-93F8-8E6418D76F85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9185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886450" y="611188"/>
            <a:ext cx="1854200" cy="548163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611188"/>
            <a:ext cx="5410200" cy="548163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8E1BF1DE-6A8A-4647-B40D-049996A1724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304A32-57AA-4942-BFB9-2DEEA5144215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7779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9">
            <a:extLst>
              <a:ext uri="{FF2B5EF4-FFF2-40B4-BE49-F238E27FC236}">
                <a16:creationId xmlns:a16="http://schemas.microsoft.com/office/drawing/2014/main" xmlns="" id="{419275F1-76BA-4460-A2DC-1B4C531623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687888"/>
            <a:ext cx="8147050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xmlns="" id="{BE996F59-E472-4B8B-BD39-2460837507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2450" y="6391275"/>
            <a:ext cx="7272338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de-DE" sz="1600" dirty="0">
                <a:solidFill>
                  <a:srgbClr val="2787CA"/>
                </a:solidFill>
                <a:cs typeface="Arial" charset="0"/>
              </a:rPr>
              <a:t>www.qualifikationsregister.at</a:t>
            </a:r>
            <a:r>
              <a:rPr lang="de-DE" altLang="de-DE" sz="1600" b="1" dirty="0">
                <a:solidFill>
                  <a:srgbClr val="2787CA"/>
                </a:solidFill>
                <a:cs typeface="Arial" charset="0"/>
              </a:rPr>
              <a:t> 	</a:t>
            </a:r>
            <a:endParaRPr lang="de-DE" altLang="de-DE" sz="1600" dirty="0">
              <a:cs typeface="Arial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68EA0D7F-236E-43E5-B00B-977BD90B27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293688"/>
            <a:ext cx="2816225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2450" y="2133600"/>
            <a:ext cx="6305550" cy="1362075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2450" y="4191001"/>
            <a:ext cx="630555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03296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611188"/>
            <a:ext cx="6048375" cy="8731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23850" y="1844675"/>
            <a:ext cx="3632200" cy="42481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108450" y="1844675"/>
            <a:ext cx="3632200" cy="42481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CB3CEBC-962C-4DE9-9C07-8D759677FF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8979D-5C4D-413E-999C-00722113BF71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75346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1D497BDE-CAC0-4026-A638-6F78B556F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22C6-8003-430E-AC7B-7BDB0AEA5B5E}" type="datetime1">
              <a:rPr lang="de-AT" altLang="de-DE"/>
              <a:pPr>
                <a:defRPr/>
              </a:pPr>
              <a:t>23.12.2019</a:t>
            </a:fld>
            <a:endParaRPr lang="de-AT" alt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13C7951-828D-4E4F-B73E-6DB87969D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1AF2291-B2FF-4FA5-88F2-17C17DD1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8E262-00CA-4A0D-8CAE-D759DCE10CC6}" type="slidenum">
              <a:rPr lang="de-AT" altLang="de-DE"/>
              <a:pPr/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310365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E763C21-9B3B-4100-BE12-ECEA1E29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3BB0C-F805-45BF-BA75-C26F573BC722}" type="datetime1">
              <a:rPr lang="de-AT" altLang="de-DE"/>
              <a:pPr>
                <a:defRPr/>
              </a:pPr>
              <a:t>23.12.2019</a:t>
            </a:fld>
            <a:endParaRPr lang="de-AT" alt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7046DBD7-9E8D-42DA-AA7F-7FB30443B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7498FAC-05B1-4670-9C6E-8B5DED67B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3AD3C-1478-4864-81CF-096B9CA06AB4}" type="slidenum">
              <a:rPr lang="de-AT" altLang="de-DE"/>
              <a:pPr/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3603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B9CA5E6-8509-40FF-A102-1C7C4202C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6BCF7-3640-4326-8401-D715E36FCC4C}" type="datetime1">
              <a:rPr lang="de-AT" altLang="de-DE"/>
              <a:pPr>
                <a:defRPr/>
              </a:pPr>
              <a:t>23.12.2019</a:t>
            </a:fld>
            <a:endParaRPr lang="de-AT" alt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4E49D3E-FDE1-4442-B4F4-08D4AEA2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44573C6-B4F2-4F1A-866D-EBF9669C9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51DCA-020B-4D06-A60D-603E37231059}" type="slidenum">
              <a:rPr lang="de-AT" altLang="de-DE"/>
              <a:pPr/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61667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xmlns="" id="{C27782C7-541A-47C9-B92D-13349EF41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EBA95-61A8-47D8-9556-B8928025BB00}" type="datetime1">
              <a:rPr lang="de-AT" altLang="de-DE"/>
              <a:pPr>
                <a:defRPr/>
              </a:pPr>
              <a:t>23.12.2019</a:t>
            </a:fld>
            <a:endParaRPr lang="de-AT" alt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4DB6568D-5B63-45D9-B099-72F6645FD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18335D78-985B-4B5B-895E-C8F6F4DC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76A31-3E7E-4E9D-A98F-9FDAFD6039A4}" type="slidenum">
              <a:rPr lang="de-AT" altLang="de-DE"/>
              <a:pPr/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976803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xmlns="" id="{AB355307-6980-4709-854F-0B813651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54435-1152-45B6-A454-145A79AAECAD}" type="datetime1">
              <a:rPr lang="de-AT" altLang="de-DE"/>
              <a:pPr>
                <a:defRPr/>
              </a:pPr>
              <a:t>23.12.2019</a:t>
            </a:fld>
            <a:endParaRPr lang="de-AT" alt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xmlns="" id="{B974DED0-3CDE-4055-BB31-C4D177084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xmlns="" id="{C19C644C-2E77-4B24-B35D-3ACFCB90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4CD46-FE81-4674-9242-64DB1F62297A}" type="slidenum">
              <a:rPr lang="de-AT" altLang="de-DE"/>
              <a:pPr/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24902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xmlns="" id="{2BBC12F6-1091-402F-BE1D-AF35A88FA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07CB1-C397-413D-A231-133BACC6FA6D}" type="datetime1">
              <a:rPr lang="de-AT" altLang="de-DE"/>
              <a:pPr>
                <a:defRPr/>
              </a:pPr>
              <a:t>23.12.2019</a:t>
            </a:fld>
            <a:endParaRPr lang="de-AT" alt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xmlns="" id="{2290D5E9-1447-4774-8807-86F67AC6A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3FE9AB94-4EE2-4B05-B6FD-B53E3DF2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244A5-9EC2-45E0-B246-AED0B9C6BD95}" type="slidenum">
              <a:rPr lang="de-AT" altLang="de-DE"/>
              <a:pPr/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5187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xmlns="" id="{41A64DD9-829C-4283-9C24-B3BF49442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74560-70E3-473B-938B-0667BEB056D7}" type="datetime1">
              <a:rPr lang="de-AT" altLang="de-DE"/>
              <a:pPr>
                <a:defRPr/>
              </a:pPr>
              <a:t>23.12.2019</a:t>
            </a:fld>
            <a:endParaRPr lang="de-AT" alt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xmlns="" id="{6F9646DE-C9E5-4738-8AD4-0FB960B20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xmlns="" id="{09593E2D-006A-4E9C-A107-89A2AA942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9619D-2AD0-4EF0-8E16-1BF3A2321FF9}" type="slidenum">
              <a:rPr lang="de-AT" altLang="de-DE"/>
              <a:pPr/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047679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xmlns="" id="{6E6C08DE-BD0C-4A8C-8AF4-AD1FB6B5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1D83-B729-49F6-8DDC-84A84100A0C6}" type="datetime1">
              <a:rPr lang="de-AT" altLang="de-DE"/>
              <a:pPr>
                <a:defRPr/>
              </a:pPr>
              <a:t>23.12.2019</a:t>
            </a:fld>
            <a:endParaRPr lang="de-AT" alt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40FDD83B-529F-45A2-81E2-39867946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909F5288-56A3-4597-BC34-A7E591B9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FF184-CEAB-487B-B934-8137765975F8}" type="slidenum">
              <a:rPr lang="de-AT" altLang="de-DE"/>
              <a:pPr/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24580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xmlns="" id="{2F794FFB-4414-4ECE-A4A0-F21F19813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942F5-1555-4038-822F-4FAF4C23C667}" type="datetime1">
              <a:rPr lang="de-AT" altLang="de-DE"/>
              <a:pPr>
                <a:defRPr/>
              </a:pPr>
              <a:t>23.12.2019</a:t>
            </a:fld>
            <a:endParaRPr lang="de-AT" alt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52A58181-B8E0-4730-91A2-F4019152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95A731FF-CA34-46AB-854D-D21E3FFE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4A0D0-8FEF-4522-A613-6F41FA53C4A3}" type="slidenum">
              <a:rPr lang="de-AT" altLang="de-DE"/>
              <a:pPr/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7527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 descr="römische_zahlen.png">
            <a:extLst>
              <a:ext uri="{FF2B5EF4-FFF2-40B4-BE49-F238E27FC236}">
                <a16:creationId xmlns:a16="http://schemas.microsoft.com/office/drawing/2014/main" xmlns="" id="{CAEF4042-620B-4E9D-8D95-53410B6E29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38" y="1143000"/>
            <a:ext cx="33496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xmlns="" id="{895E54C5-3BA4-4C57-8069-5ED3781436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2450" y="6499225"/>
            <a:ext cx="7272338" cy="1381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de-DE" sz="900" dirty="0">
                <a:solidFill>
                  <a:srgbClr val="2787CA"/>
                </a:solidFill>
                <a:cs typeface="Arial" charset="0"/>
              </a:rPr>
              <a:t>www.qualifikationsregister.at </a:t>
            </a:r>
            <a:r>
              <a:rPr lang="de-DE" altLang="de-DE" sz="900" b="1" dirty="0">
                <a:solidFill>
                  <a:srgbClr val="2787CA"/>
                </a:solidFill>
                <a:cs typeface="Arial" charset="0"/>
              </a:rPr>
              <a:t>	</a:t>
            </a:r>
            <a:endParaRPr lang="de-DE" altLang="de-DE" sz="900" dirty="0"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9ACE29B-F608-4C1B-84F7-75C40E235BA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6907FD-E479-41FE-8EBA-5112FC8113F8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03810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BCB9084-655D-442C-9DC6-DB735133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FD7E-E0B4-4C58-97A4-C8BF37E12857}" type="datetime1">
              <a:rPr lang="de-AT" altLang="de-DE"/>
              <a:pPr>
                <a:defRPr/>
              </a:pPr>
              <a:t>23.12.2019</a:t>
            </a:fld>
            <a:endParaRPr lang="de-AT" alt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AE999EB-6095-4D66-895D-D7348067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B2215A1-9E40-476C-ACBB-54ED34491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C1AEF-1887-4A68-8D92-6AB063924FB7}" type="slidenum">
              <a:rPr lang="de-AT" altLang="de-DE"/>
              <a:pPr/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592298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2DB78B5A-37F7-415B-8D91-1C111A3C4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CE9AF-401E-4A1A-9BFB-956489B23C6F}" type="datetime1">
              <a:rPr lang="de-AT" altLang="de-DE"/>
              <a:pPr>
                <a:defRPr/>
              </a:pPr>
              <a:t>23.12.2019</a:t>
            </a:fld>
            <a:endParaRPr lang="de-AT" alt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DFA420D7-BE40-4899-8124-1EE933B76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3E4ECF7-7434-458E-9BAE-99BEDAED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8A4D3-9ECC-42D3-A105-100638190327}" type="slidenum">
              <a:rPr lang="de-AT" altLang="de-DE"/>
              <a:pPr/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71149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8" descr="römische_zahlen.png">
            <a:extLst>
              <a:ext uri="{FF2B5EF4-FFF2-40B4-BE49-F238E27FC236}">
                <a16:creationId xmlns:a16="http://schemas.microsoft.com/office/drawing/2014/main" xmlns="" id="{CC77CEE5-BF29-472F-A245-AC25E9F1E6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38" y="1143000"/>
            <a:ext cx="33496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>
            <a:extLst>
              <a:ext uri="{FF2B5EF4-FFF2-40B4-BE49-F238E27FC236}">
                <a16:creationId xmlns:a16="http://schemas.microsoft.com/office/drawing/2014/main" xmlns="" id="{CBCC5637-B5AA-4376-9173-F34003BD0A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2450" y="6499225"/>
            <a:ext cx="7272338" cy="1381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de-DE" sz="900" dirty="0">
                <a:solidFill>
                  <a:srgbClr val="2787CA"/>
                </a:solidFill>
                <a:cs typeface="Arial" charset="0"/>
              </a:rPr>
              <a:t>www.oead.at/</a:t>
            </a:r>
            <a:r>
              <a:rPr lang="de-DE" altLang="de-DE" sz="900" b="1" dirty="0">
                <a:solidFill>
                  <a:srgbClr val="2787CA"/>
                </a:solidFill>
                <a:cs typeface="Arial" charset="0"/>
              </a:rPr>
              <a:t>nqr 	</a:t>
            </a:r>
            <a:endParaRPr lang="de-DE" altLang="de-DE" sz="900" dirty="0"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52450" y="1844675"/>
            <a:ext cx="3403600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108450" y="1844675"/>
            <a:ext cx="3663950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5C273E-AA61-49C0-B7AD-3147DBD1B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714438-0BCD-4845-B738-3D8DA4F6FAF5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847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8" descr="römische_zahlen.png">
            <a:extLst>
              <a:ext uri="{FF2B5EF4-FFF2-40B4-BE49-F238E27FC236}">
                <a16:creationId xmlns:a16="http://schemas.microsoft.com/office/drawing/2014/main" xmlns="" id="{7643A72B-FEDC-4D2F-B240-AD71342CAB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38" y="1143000"/>
            <a:ext cx="33496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1">
            <a:extLst>
              <a:ext uri="{FF2B5EF4-FFF2-40B4-BE49-F238E27FC236}">
                <a16:creationId xmlns:a16="http://schemas.microsoft.com/office/drawing/2014/main" xmlns="" id="{C13B8D2A-2DE6-45DE-9D90-38F4E7D806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2450" y="6499225"/>
            <a:ext cx="7272338" cy="1381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de-DE" sz="900" dirty="0">
                <a:solidFill>
                  <a:srgbClr val="2787CA"/>
                </a:solidFill>
                <a:cs typeface="Arial" charset="0"/>
              </a:rPr>
              <a:t>www.oead.at/</a:t>
            </a:r>
            <a:r>
              <a:rPr lang="de-DE" altLang="de-DE" sz="900" b="1" dirty="0">
                <a:solidFill>
                  <a:srgbClr val="2787CA"/>
                </a:solidFill>
                <a:cs typeface="Arial" charset="0"/>
              </a:rPr>
              <a:t>nqr 	</a:t>
            </a:r>
            <a:endParaRPr lang="de-DE" altLang="de-DE" sz="900" dirty="0"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EE227CB-A382-409A-8B1D-0893A596A24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5F77F1-0621-4C6C-92D1-D725094F1BB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649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8" descr="römische_zahlen.png">
            <a:extLst>
              <a:ext uri="{FF2B5EF4-FFF2-40B4-BE49-F238E27FC236}">
                <a16:creationId xmlns:a16="http://schemas.microsoft.com/office/drawing/2014/main" xmlns="" id="{6235A395-F2C1-4147-BDBA-B6B994165A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38" y="1143000"/>
            <a:ext cx="33496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">
            <a:extLst>
              <a:ext uri="{FF2B5EF4-FFF2-40B4-BE49-F238E27FC236}">
                <a16:creationId xmlns:a16="http://schemas.microsoft.com/office/drawing/2014/main" xmlns="" id="{2D315E75-EE94-4B4D-AE2A-07BCE624D0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2450" y="6499225"/>
            <a:ext cx="7272338" cy="1381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de-DE" sz="900" dirty="0">
                <a:solidFill>
                  <a:srgbClr val="2787CA"/>
                </a:solidFill>
                <a:cs typeface="Arial" charset="0"/>
              </a:rPr>
              <a:t>www.oead.at/</a:t>
            </a:r>
            <a:r>
              <a:rPr lang="de-DE" altLang="de-DE" sz="900" b="1" dirty="0">
                <a:solidFill>
                  <a:srgbClr val="2787CA"/>
                </a:solidFill>
                <a:cs typeface="Arial" charset="0"/>
              </a:rPr>
              <a:t>nqr 	</a:t>
            </a:r>
            <a:endParaRPr lang="de-DE" altLang="de-DE" sz="900" dirty="0">
              <a:cs typeface="Arial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CE78FB3-DE52-479F-A6CE-BCA7A26895C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D557A7-EAD7-4555-ABE2-B18C5FC164EF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0934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8" descr="römische_zahlen.png">
            <a:extLst>
              <a:ext uri="{FF2B5EF4-FFF2-40B4-BE49-F238E27FC236}">
                <a16:creationId xmlns:a16="http://schemas.microsoft.com/office/drawing/2014/main" xmlns="" id="{BF92472B-81AF-4619-9021-2373DD4AE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38" y="1143000"/>
            <a:ext cx="33496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1">
            <a:extLst>
              <a:ext uri="{FF2B5EF4-FFF2-40B4-BE49-F238E27FC236}">
                <a16:creationId xmlns:a16="http://schemas.microsoft.com/office/drawing/2014/main" xmlns="" id="{E24B1EDA-FB30-45BA-B679-4065135679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2450" y="6499225"/>
            <a:ext cx="7272338" cy="1381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de-DE" sz="900" dirty="0">
                <a:solidFill>
                  <a:srgbClr val="2787CA"/>
                </a:solidFill>
                <a:cs typeface="Arial" charset="0"/>
              </a:rPr>
              <a:t>www.oead.at/</a:t>
            </a:r>
            <a:r>
              <a:rPr lang="de-DE" altLang="de-DE" sz="900" b="1" dirty="0">
                <a:solidFill>
                  <a:srgbClr val="2787CA"/>
                </a:solidFill>
                <a:cs typeface="Arial" charset="0"/>
              </a:rPr>
              <a:t>nqr 	</a:t>
            </a:r>
            <a:endParaRPr lang="de-DE" altLang="de-DE" sz="900" dirty="0"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88C9F4C-340B-4E77-9F14-21739EAF4FD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5CB3AF-86A9-460F-874B-90710BC1DECD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077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8" descr="römische_zahlen.png">
            <a:extLst>
              <a:ext uri="{FF2B5EF4-FFF2-40B4-BE49-F238E27FC236}">
                <a16:creationId xmlns:a16="http://schemas.microsoft.com/office/drawing/2014/main" xmlns="" id="{86222861-D940-421E-B3AE-4F3916D8B9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38" y="1143000"/>
            <a:ext cx="33496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>
            <a:extLst>
              <a:ext uri="{FF2B5EF4-FFF2-40B4-BE49-F238E27FC236}">
                <a16:creationId xmlns:a16="http://schemas.microsoft.com/office/drawing/2014/main" xmlns="" id="{6097282E-D919-45D8-8BB4-E8E8CC6B13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2450" y="6499225"/>
            <a:ext cx="7272338" cy="1381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de-DE" sz="900" dirty="0">
                <a:solidFill>
                  <a:srgbClr val="2787CA"/>
                </a:solidFill>
                <a:cs typeface="Arial" charset="0"/>
              </a:rPr>
              <a:t>www.oead.at/</a:t>
            </a:r>
            <a:r>
              <a:rPr lang="de-DE" altLang="de-DE" sz="900" b="1" dirty="0">
                <a:solidFill>
                  <a:srgbClr val="2787CA"/>
                </a:solidFill>
                <a:cs typeface="Arial" charset="0"/>
              </a:rPr>
              <a:t>nqr 	</a:t>
            </a:r>
            <a:endParaRPr lang="de-DE" altLang="de-DE" sz="900" dirty="0"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969519-79FF-4374-B5BC-8EF96E329BE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E61195-79D3-4F62-9574-B157CB21380D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91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5168140-E6CF-4CE5-8176-C5DA4E6C99C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43CEC-4C93-4CF8-A062-43DFBF15DAE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87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E5A97ED2-7359-4B48-B154-2336DBE3D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655638"/>
            <a:ext cx="72199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br>
              <a:rPr lang="de-DE" altLang="de-DE"/>
            </a:br>
            <a:endParaRPr lang="de-DE" altLang="de-DE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C2A3920F-00AC-4CAD-8D12-10EFA1B6CC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52450" y="1905000"/>
            <a:ext cx="72199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7BB46892-1CB0-4FAD-8EC3-D6FF715C68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61125"/>
            <a:ext cx="481013" cy="176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91CF"/>
                </a:solidFill>
                <a:cs typeface="Arial" panose="020B0604020202020204" pitchFamily="34" charset="0"/>
              </a:defRPr>
            </a:lvl1pPr>
          </a:lstStyle>
          <a:p>
            <a:fld id="{A1081BFE-843A-4DAE-9AC8-EDEFE88DC558}" type="slidenum">
              <a:rPr lang="de-DE" altLang="de-DE"/>
              <a:pPr/>
              <a:t>‹#›</a:t>
            </a:fld>
            <a:r>
              <a:rPr lang="de-DE" altLang="de-DE"/>
              <a:t> |</a:t>
            </a:r>
          </a:p>
        </p:txBody>
      </p:sp>
      <p:pic>
        <p:nvPicPr>
          <p:cNvPr id="1029" name="Picture 11" descr="Y:\19 NKS (Nationale Koordinierungsstelle für den NQR)\03 Öffentlichkeitsarbeit und Beratung\Promotion Materialien\Logo\Europäische Kommission\EU flag-Erasmus+_vect_POS.jpg">
            <a:extLst>
              <a:ext uri="{FF2B5EF4-FFF2-40B4-BE49-F238E27FC236}">
                <a16:creationId xmlns:a16="http://schemas.microsoft.com/office/drawing/2014/main" xmlns="" id="{6419B244-FA58-4542-9D95-1924194482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6400800"/>
            <a:ext cx="9398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Bild 8" descr="logo_NKS_rgb.png">
            <a:extLst>
              <a:ext uri="{FF2B5EF4-FFF2-40B4-BE49-F238E27FC236}">
                <a16:creationId xmlns:a16="http://schemas.microsoft.com/office/drawing/2014/main" xmlns="" id="{CBC9A21C-92FE-44D0-AB6D-981C7F3BB8E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04800"/>
            <a:ext cx="6985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xmlns="" id="{75A12080-03F8-4323-B9D1-095750002D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51600"/>
            <a:ext cx="647700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64" r:id="rId1"/>
    <p:sldLayoutId id="2147486165" r:id="rId2"/>
    <p:sldLayoutId id="2147486166" r:id="rId3"/>
    <p:sldLayoutId id="2147486167" r:id="rId4"/>
    <p:sldLayoutId id="2147486168" r:id="rId5"/>
    <p:sldLayoutId id="2147486169" r:id="rId6"/>
    <p:sldLayoutId id="2147486170" r:id="rId7"/>
    <p:sldLayoutId id="2147486171" r:id="rId8"/>
  </p:sldLayoutIdLst>
  <p:hf hdr="0" ft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00496D"/>
          </a:solidFill>
          <a:latin typeface="Arial"/>
          <a:ea typeface="ヒラギノ角ゴ Pro W3" charset="-128"/>
          <a:cs typeface="Arial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00496D"/>
          </a:solidFill>
          <a:latin typeface="Arial" charset="0"/>
          <a:ea typeface="ヒラギノ角ゴ Pro W3" charset="-128"/>
          <a:cs typeface="Arial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00496D"/>
          </a:solidFill>
          <a:latin typeface="Arial" charset="0"/>
          <a:ea typeface="ヒラギノ角ゴ Pro W3" charset="-128"/>
          <a:cs typeface="Arial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00496D"/>
          </a:solidFill>
          <a:latin typeface="Arial" charset="0"/>
          <a:ea typeface="ヒラギノ角ゴ Pro W3" charset="-128"/>
          <a:cs typeface="Arial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rgbClr val="00496D"/>
          </a:solidFill>
          <a:latin typeface="Arial" charset="0"/>
          <a:ea typeface="ヒラギノ角ゴ Pro W3" charset="-128"/>
          <a:cs typeface="Arial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600" b="1">
          <a:solidFill>
            <a:srgbClr val="2787CA"/>
          </a:solidFill>
          <a:latin typeface="Tahom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600" b="1">
          <a:solidFill>
            <a:srgbClr val="2787CA"/>
          </a:solidFill>
          <a:latin typeface="Tahom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600" b="1">
          <a:solidFill>
            <a:srgbClr val="2787CA"/>
          </a:solidFill>
          <a:latin typeface="Tahom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600" b="1">
          <a:solidFill>
            <a:srgbClr val="2787CA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>
          <a:solidFill>
            <a:srgbClr val="00496D"/>
          </a:solidFill>
          <a:latin typeface="Arial"/>
          <a:ea typeface="ヒラギノ角ゴ Pro W3" charset="-128"/>
          <a:cs typeface="Arial"/>
        </a:defRPr>
      </a:lvl1pPr>
      <a:lvl2pPr marL="390525" indent="-38893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0091CF"/>
        </a:buClr>
        <a:buFont typeface="Wingdings" panose="05000000000000000000" pitchFamily="2" charset="2"/>
        <a:buChar char="§"/>
        <a:defRPr sz="2000">
          <a:solidFill>
            <a:srgbClr val="00496D"/>
          </a:solidFill>
          <a:latin typeface="Arial"/>
          <a:ea typeface="ヒラギノ角ゴ Pro W3" charset="-128"/>
          <a:cs typeface="Arial"/>
        </a:defRPr>
      </a:lvl2pPr>
      <a:lvl3pPr marL="669925" indent="-27781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0091CF"/>
        </a:buClr>
        <a:buFont typeface="Wingdings" panose="05000000000000000000" pitchFamily="2" charset="2"/>
        <a:buChar char="§"/>
        <a:defRPr sz="2000">
          <a:solidFill>
            <a:srgbClr val="00496D"/>
          </a:solidFill>
          <a:latin typeface="Arial"/>
          <a:ea typeface="ヒラギノ角ゴ Pro W3" charset="-128"/>
          <a:cs typeface="Arial"/>
        </a:defRPr>
      </a:lvl3pPr>
      <a:lvl4pPr marL="992188" indent="-3206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0091CF"/>
        </a:buClr>
        <a:buFont typeface="Wingdings" panose="05000000000000000000" pitchFamily="2" charset="2"/>
        <a:buChar char="§"/>
        <a:defRPr sz="2000">
          <a:solidFill>
            <a:srgbClr val="00496D"/>
          </a:solidFill>
          <a:latin typeface="Arial"/>
          <a:ea typeface="ヒラギノ角ゴ Pro W3" charset="-128"/>
          <a:cs typeface="Arial"/>
        </a:defRPr>
      </a:lvl4pPr>
      <a:lvl5pPr marL="1271588" indent="-27781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0091CF"/>
        </a:buClr>
        <a:buFont typeface="Wingdings" panose="05000000000000000000" pitchFamily="2" charset="2"/>
        <a:buChar char="§"/>
        <a:defRPr sz="2000">
          <a:solidFill>
            <a:srgbClr val="00496D"/>
          </a:solidFill>
          <a:latin typeface="Arial"/>
          <a:ea typeface="ヒラギノ角ゴ Pro W3" charset="-128"/>
          <a:cs typeface="Arial"/>
        </a:defRPr>
      </a:lvl5pPr>
      <a:lvl6pPr marL="1728788" indent="-277813" algn="l" rtl="0" fontAlgn="base">
        <a:lnSpc>
          <a:spcPct val="120000"/>
        </a:lnSpc>
        <a:spcBef>
          <a:spcPct val="0"/>
        </a:spcBef>
        <a:spcAft>
          <a:spcPct val="0"/>
        </a:spcAft>
        <a:buClr>
          <a:srgbClr val="66CCFF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185988" indent="-277813" algn="l" rtl="0" fontAlgn="base">
        <a:lnSpc>
          <a:spcPct val="120000"/>
        </a:lnSpc>
        <a:spcBef>
          <a:spcPct val="0"/>
        </a:spcBef>
        <a:spcAft>
          <a:spcPct val="0"/>
        </a:spcAft>
        <a:buClr>
          <a:srgbClr val="66CCFF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2643188" indent="-277813" algn="l" rtl="0" fontAlgn="base">
        <a:lnSpc>
          <a:spcPct val="120000"/>
        </a:lnSpc>
        <a:spcBef>
          <a:spcPct val="0"/>
        </a:spcBef>
        <a:spcAft>
          <a:spcPct val="0"/>
        </a:spcAft>
        <a:buClr>
          <a:srgbClr val="66CCFF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100388" indent="-277813" algn="l" rtl="0" fontAlgn="base">
        <a:lnSpc>
          <a:spcPct val="120000"/>
        </a:lnSpc>
        <a:spcBef>
          <a:spcPct val="0"/>
        </a:spcBef>
        <a:spcAft>
          <a:spcPct val="0"/>
        </a:spcAft>
        <a:buClr>
          <a:srgbClr val="66CCFF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>
            <a:extLst>
              <a:ext uri="{FF2B5EF4-FFF2-40B4-BE49-F238E27FC236}">
                <a16:creationId xmlns:a16="http://schemas.microsoft.com/office/drawing/2014/main" xmlns="" id="{D582114D-2536-4039-86CA-208B571DD5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628775"/>
            <a:ext cx="9144000" cy="4608513"/>
          </a:xfrm>
          <a:prstGeom prst="rect">
            <a:avLst/>
          </a:prstGeom>
          <a:solidFill>
            <a:srgbClr val="E9F3F8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e-AT" altLang="de-DE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xmlns="" id="{2307E3AB-3E85-41AA-9338-4BFFD0EC59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11188"/>
            <a:ext cx="604837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br>
              <a:rPr lang="de-DE" altLang="de-DE"/>
            </a:br>
            <a:endParaRPr lang="de-DE" altLang="de-DE"/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xmlns="" id="{849D15C2-4A07-465B-861F-9D2ED1D09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844675"/>
            <a:ext cx="74168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053" name="Rectangle 8">
            <a:extLst>
              <a:ext uri="{FF2B5EF4-FFF2-40B4-BE49-F238E27FC236}">
                <a16:creationId xmlns:a16="http://schemas.microsoft.com/office/drawing/2014/main" xmlns="" id="{C7FBDCD5-FD19-4FF4-B0FA-C54A66936D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08725"/>
            <a:ext cx="9144000" cy="73025"/>
          </a:xfrm>
          <a:prstGeom prst="rect">
            <a:avLst/>
          </a:prstGeom>
          <a:solidFill>
            <a:srgbClr val="E9F3F8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e-AT" altLang="de-DE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054" name="Rectangle 9">
            <a:extLst>
              <a:ext uri="{FF2B5EF4-FFF2-40B4-BE49-F238E27FC236}">
                <a16:creationId xmlns:a16="http://schemas.microsoft.com/office/drawing/2014/main" xmlns="" id="{7030DEA2-4667-498F-9A08-A79A876E69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40650" y="1630363"/>
            <a:ext cx="1403350" cy="503237"/>
          </a:xfrm>
          <a:prstGeom prst="rect">
            <a:avLst/>
          </a:prstGeom>
          <a:solidFill>
            <a:srgbClr val="2787CA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AT" altLang="de-DE" dirty="0">
              <a:solidFill>
                <a:srgbClr val="2787CA"/>
              </a:solidFill>
              <a:ea typeface="+mn-ea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EE44744D-BF40-422B-9436-787A2A900B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1628775"/>
            <a:ext cx="79216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FFFFF"/>
                </a:solidFill>
                <a:latin typeface="Tahoma" panose="020B0604030504040204" pitchFamily="34" charset="0"/>
              </a:defRPr>
            </a:lvl1pPr>
          </a:lstStyle>
          <a:p>
            <a:fld id="{944E5F8F-6612-41E4-9E00-B3B87AB15F2C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1032" name="Text Box 11">
            <a:extLst>
              <a:ext uri="{FF2B5EF4-FFF2-40B4-BE49-F238E27FC236}">
                <a16:creationId xmlns:a16="http://schemas.microsoft.com/office/drawing/2014/main" xmlns="" id="{2C551DB3-D422-48EC-B0E7-A1D3D88A0C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850" y="6453188"/>
            <a:ext cx="7272338" cy="18415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de-DE" sz="1200" b="1" dirty="0">
                <a:solidFill>
                  <a:srgbClr val="2787CA"/>
                </a:solidFill>
                <a:latin typeface="Tahoma" pitchFamily="34" charset="0"/>
              </a:rPr>
              <a:t>www.lebenslanges-lernen.at/nqr 	</a:t>
            </a:r>
            <a:endParaRPr lang="de-DE" altLang="de-DE" sz="14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41" r:id="rId1"/>
    <p:sldLayoutId id="2147486142" r:id="rId2"/>
    <p:sldLayoutId id="2147486143" r:id="rId3"/>
    <p:sldLayoutId id="2147486144" r:id="rId4"/>
    <p:sldLayoutId id="2147486145" r:id="rId5"/>
    <p:sldLayoutId id="2147486146" r:id="rId6"/>
    <p:sldLayoutId id="2147486147" r:id="rId7"/>
    <p:sldLayoutId id="2147486148" r:id="rId8"/>
    <p:sldLayoutId id="2147486149" r:id="rId9"/>
    <p:sldLayoutId id="2147486150" r:id="rId10"/>
    <p:sldLayoutId id="2147486151" r:id="rId11"/>
    <p:sldLayoutId id="2147486152" r:id="rId12"/>
  </p:sldLayoutIdLst>
  <p:hf hdr="0" ft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600" b="1">
          <a:solidFill>
            <a:srgbClr val="2787CA"/>
          </a:solidFill>
          <a:latin typeface="+mj-lt"/>
          <a:ea typeface="ヒラギノ角ゴ Pro W3" charset="-128"/>
          <a:cs typeface="ヒラギノ角ゴ Pro W3" charset="-128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600" b="1">
          <a:solidFill>
            <a:srgbClr val="2787CA"/>
          </a:solidFill>
          <a:latin typeface="Tahoma" pitchFamily="34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600" b="1">
          <a:solidFill>
            <a:srgbClr val="2787CA"/>
          </a:solidFill>
          <a:latin typeface="Tahoma" pitchFamily="34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600" b="1">
          <a:solidFill>
            <a:srgbClr val="2787CA"/>
          </a:solidFill>
          <a:latin typeface="Tahoma" pitchFamily="34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600" b="1">
          <a:solidFill>
            <a:srgbClr val="2787CA"/>
          </a:solidFill>
          <a:latin typeface="Tahoma" pitchFamily="34" charset="0"/>
          <a:ea typeface="ヒラギノ角ゴ Pro W3" charset="-128"/>
          <a:cs typeface="ヒラギノ角ゴ Pro W3" charset="-128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600" b="1">
          <a:solidFill>
            <a:srgbClr val="2787CA"/>
          </a:solidFill>
          <a:latin typeface="Tahom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600" b="1">
          <a:solidFill>
            <a:srgbClr val="2787CA"/>
          </a:solidFill>
          <a:latin typeface="Tahom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600" b="1">
          <a:solidFill>
            <a:srgbClr val="2787CA"/>
          </a:solidFill>
          <a:latin typeface="Tahom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600" b="1">
          <a:solidFill>
            <a:srgbClr val="2787CA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200" b="1">
          <a:solidFill>
            <a:srgbClr val="2787CA"/>
          </a:solidFill>
          <a:latin typeface="+mn-lt"/>
          <a:ea typeface="ヒラギノ角ゴ Pro W3" charset="-128"/>
          <a:cs typeface="ヒラギノ角ゴ Pro W3" charset="-128"/>
        </a:defRPr>
      </a:lvl1pPr>
      <a:lvl2pPr marL="390525" indent="-38893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2787CA"/>
        </a:buClr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ヒラギノ角ゴ Pro W3" charset="-128"/>
        </a:defRPr>
      </a:lvl2pPr>
      <a:lvl3pPr marL="669925" indent="-27781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66CCFF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ヒラギノ角ゴ Pro W3" charset="-128"/>
        </a:defRPr>
      </a:lvl3pPr>
      <a:lvl4pPr marL="992188" indent="-3206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66CCFF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ヒラギノ角ゴ Pro W3" charset="-128"/>
        </a:defRPr>
      </a:lvl4pPr>
      <a:lvl5pPr marL="1271588" indent="-27781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66CCFF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ヒラギノ角ゴ Pro W3" charset="-128"/>
        </a:defRPr>
      </a:lvl5pPr>
      <a:lvl6pPr marL="1728788" indent="-277813" algn="l" rtl="0" fontAlgn="base">
        <a:lnSpc>
          <a:spcPct val="120000"/>
        </a:lnSpc>
        <a:spcBef>
          <a:spcPct val="0"/>
        </a:spcBef>
        <a:spcAft>
          <a:spcPct val="0"/>
        </a:spcAft>
        <a:buClr>
          <a:srgbClr val="66CCFF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185988" indent="-277813" algn="l" rtl="0" fontAlgn="base">
        <a:lnSpc>
          <a:spcPct val="120000"/>
        </a:lnSpc>
        <a:spcBef>
          <a:spcPct val="0"/>
        </a:spcBef>
        <a:spcAft>
          <a:spcPct val="0"/>
        </a:spcAft>
        <a:buClr>
          <a:srgbClr val="66CCFF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2643188" indent="-277813" algn="l" rtl="0" fontAlgn="base">
        <a:lnSpc>
          <a:spcPct val="120000"/>
        </a:lnSpc>
        <a:spcBef>
          <a:spcPct val="0"/>
        </a:spcBef>
        <a:spcAft>
          <a:spcPct val="0"/>
        </a:spcAft>
        <a:buClr>
          <a:srgbClr val="66CCFF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100388" indent="-277813" algn="l" rtl="0" fontAlgn="base">
        <a:lnSpc>
          <a:spcPct val="120000"/>
        </a:lnSpc>
        <a:spcBef>
          <a:spcPct val="0"/>
        </a:spcBef>
        <a:spcAft>
          <a:spcPct val="0"/>
        </a:spcAft>
        <a:buClr>
          <a:srgbClr val="66CCFF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>
            <a:extLst>
              <a:ext uri="{FF2B5EF4-FFF2-40B4-BE49-F238E27FC236}">
                <a16:creationId xmlns:a16="http://schemas.microsoft.com/office/drawing/2014/main" xmlns="" id="{86DC4987-B396-4D93-828D-C46D4600F3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de-AT" altLang="de-DE"/>
          </a:p>
        </p:txBody>
      </p:sp>
      <p:sp>
        <p:nvSpPr>
          <p:cNvPr id="3075" name="Textplatzhalter 2">
            <a:extLst>
              <a:ext uri="{FF2B5EF4-FFF2-40B4-BE49-F238E27FC236}">
                <a16:creationId xmlns:a16="http://schemas.microsoft.com/office/drawing/2014/main" xmlns="" id="{D415839D-AC9B-40B4-A418-1703B06419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de-AT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EAFF74FA-1C9A-4E0C-B269-DEB75B77D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84F073A3-693B-47B6-8B6F-674D25B89095}" type="datetime1">
              <a:rPr lang="de-AT" altLang="de-DE"/>
              <a:pPr>
                <a:defRPr/>
              </a:pPr>
              <a:t>23.12.2019</a:t>
            </a:fld>
            <a:endParaRPr lang="de-AT" alt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ACBB8F3-BB93-4286-B37A-477F1B14C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81B8D1E-647B-4FB7-9840-30B8F175A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191C66C-0520-464F-BA84-4B6E693629F2}" type="slidenum">
              <a:rPr lang="de-AT" altLang="de-DE"/>
              <a:pPr/>
              <a:t>‹#›</a:t>
            </a:fld>
            <a:endParaRPr lang="de-AT" altLang="de-DE"/>
          </a:p>
        </p:txBody>
      </p:sp>
      <p:pic>
        <p:nvPicPr>
          <p:cNvPr id="3079" name="Picture 16">
            <a:extLst>
              <a:ext uri="{FF2B5EF4-FFF2-40B4-BE49-F238E27FC236}">
                <a16:creationId xmlns:a16="http://schemas.microsoft.com/office/drawing/2014/main" xmlns="" id="{C682AA3A-46B6-4E9C-AF88-30DEDA852E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9550"/>
            <a:ext cx="29527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53" r:id="rId1"/>
    <p:sldLayoutId id="2147486154" r:id="rId2"/>
    <p:sldLayoutId id="2147486155" r:id="rId3"/>
    <p:sldLayoutId id="2147486156" r:id="rId4"/>
    <p:sldLayoutId id="2147486157" r:id="rId5"/>
    <p:sldLayoutId id="2147486158" r:id="rId6"/>
    <p:sldLayoutId id="2147486159" r:id="rId7"/>
    <p:sldLayoutId id="2147486160" r:id="rId8"/>
    <p:sldLayoutId id="2147486161" r:id="rId9"/>
    <p:sldLayoutId id="2147486162" r:id="rId10"/>
    <p:sldLayoutId id="21474861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lifikationsregister.a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lifikationsregister.a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2">
            <a:extLst>
              <a:ext uri="{FF2B5EF4-FFF2-40B4-BE49-F238E27FC236}">
                <a16:creationId xmlns:a16="http://schemas.microsoft.com/office/drawing/2014/main" xmlns="" id="{6E830D23-DA4D-4251-85E0-BE27D4A9E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2133600"/>
            <a:ext cx="8123238" cy="1362075"/>
          </a:xfrm>
        </p:spPr>
        <p:txBody>
          <a:bodyPr anchor="ctr"/>
          <a:lstStyle/>
          <a:p>
            <a:pPr algn="ctr"/>
            <a:r>
              <a:rPr lang="sr-Cyrl-RS" altLang="de-DE" b="1" dirty="0">
                <a:latin typeface="Calibri" panose="020F0502020204030204" pitchFamily="34" charset="0"/>
                <a:cs typeface="Calibri" panose="020F0502020204030204" pitchFamily="34" charset="0"/>
              </a:rPr>
              <a:t>Национални оквир квалификација</a:t>
            </a:r>
            <a:r>
              <a:rPr lang="de-DE" alt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b="1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r-Cyrl-RS" altLang="de-DE" b="1" dirty="0" err="1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de-DE" altLang="de-DE" b="1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sr-Cyrl-RS" altLang="de-DE" b="1" dirty="0">
                <a:latin typeface="Calibri" panose="020F0502020204030204" pitchFamily="34" charset="0"/>
                <a:cs typeface="Calibri" panose="020F0502020204030204" pitchFamily="34" charset="0"/>
              </a:rPr>
              <a:t>у Аустрији</a:t>
            </a:r>
            <a:endParaRPr lang="en-US" alt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1" name="Textplatzhalter 3">
            <a:extLst>
              <a:ext uri="{FF2B5EF4-FFF2-40B4-BE49-F238E27FC236}">
                <a16:creationId xmlns:a16="http://schemas.microsoft.com/office/drawing/2014/main" xmlns="" id="{51AB3FA4-314C-4701-95BE-E8A2D692E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450" y="4191000"/>
            <a:ext cx="8123238" cy="457200"/>
          </a:xfrm>
        </p:spPr>
        <p:txBody>
          <a:bodyPr anchor="ctr"/>
          <a:lstStyle/>
          <a:p>
            <a:r>
              <a:rPr lang="sr-Cyrl-RS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Београд</a:t>
            </a: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, 16.12.2019</a:t>
            </a:r>
            <a:r>
              <a:rPr lang="sr-Cyrl-RS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				                  </a:t>
            </a:r>
            <a:r>
              <a:rPr lang="sr-Cyrl-RS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Волфганг </a:t>
            </a:r>
            <a:r>
              <a:rPr lang="sr-Cyrl-RS" alt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Денк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					 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xmlns="" id="{93041F3C-A93E-4C73-AEF8-4EADE2C3A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92150"/>
            <a:ext cx="7219950" cy="873125"/>
          </a:xfrm>
        </p:spPr>
        <p:txBody>
          <a:bodyPr/>
          <a:lstStyle/>
          <a:p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Закон о </a:t>
            </a:r>
            <a:r>
              <a:rPr lang="sr-Cyrl-RS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de-AT" altLang="de-DE" dirty="0">
                <a:latin typeface="Calibri" panose="020F0502020204030204" pitchFamily="34" charset="0"/>
                <a:cs typeface="Calibri" panose="020F0502020204030204" pitchFamily="34" charset="0"/>
              </a:rPr>
              <a:t> (3)</a:t>
            </a:r>
          </a:p>
        </p:txBody>
      </p:sp>
      <p:sp>
        <p:nvSpPr>
          <p:cNvPr id="21507" name="Inhaltsplatzhalter 2">
            <a:extLst>
              <a:ext uri="{FF2B5EF4-FFF2-40B4-BE49-F238E27FC236}">
                <a16:creationId xmlns:a16="http://schemas.microsoft.com/office/drawing/2014/main" xmlns="" id="{33D30CD0-26B6-493A-A74D-7235F9671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484313"/>
            <a:ext cx="7219950" cy="4187825"/>
          </a:xfrm>
        </p:spPr>
        <p:txBody>
          <a:bodyPr/>
          <a:lstStyle/>
          <a:p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§ 1 –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Подручје примене и циљеви закона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§ 2 –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Дефиниције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§ 3 –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Нивои квалификација у </a:t>
            </a:r>
            <a:r>
              <a:rPr lang="sr-Cyrl-RS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§ 4 – NCP (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Национални координатор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sr-Cyrl-RS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Аустрије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§ 5 –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Послови Националног координатора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§ 6 –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Саветодавни одбор за </a:t>
            </a:r>
            <a:r>
              <a:rPr lang="sr-Cyrl-RS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§ 7 –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Надзорна група за </a:t>
            </a:r>
            <a:r>
              <a:rPr lang="sr-Cyrl-RS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§ 8 –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Мапирање формалних квалификација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§ 9 –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Мапирање неформалних квалификација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§ 10 –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Приручник за </a:t>
            </a:r>
            <a:r>
              <a:rPr lang="sr-Cyrl-RS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Foliennummernplatzhalter 3">
            <a:extLst>
              <a:ext uri="{FF2B5EF4-FFF2-40B4-BE49-F238E27FC236}">
                <a16:creationId xmlns:a16="http://schemas.microsoft.com/office/drawing/2014/main" xmlns="" id="{7D126735-BDBA-4B7A-B30D-E49C6D6004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FFA4FDE8-629F-45C1-8A41-244324EA2484}" type="slidenum">
              <a:rPr lang="de-DE" altLang="de-DE" sz="900">
                <a:solidFill>
                  <a:srgbClr val="0091CF"/>
                </a:solidFill>
              </a:rPr>
              <a:pPr eaLnBrk="1" hangingPunct="1">
                <a:lnSpc>
                  <a:spcPct val="100000"/>
                </a:lnSpc>
              </a:pPr>
              <a:t>10</a:t>
            </a:fld>
            <a:endParaRPr lang="de-DE" altLang="de-DE" sz="900">
              <a:solidFill>
                <a:srgbClr val="0091C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>
            <a:extLst>
              <a:ext uri="{FF2B5EF4-FFF2-40B4-BE49-F238E27FC236}">
                <a16:creationId xmlns:a16="http://schemas.microsoft.com/office/drawing/2014/main" xmlns="" id="{CF05E8F5-E77A-4074-8A02-6846721CF505}"/>
              </a:ext>
            </a:extLst>
          </p:cNvPr>
          <p:cNvSpPr txBox="1">
            <a:spLocks/>
          </p:cNvSpPr>
          <p:nvPr/>
        </p:nvSpPr>
        <p:spPr bwMode="auto">
          <a:xfrm>
            <a:off x="560388" y="641350"/>
            <a:ext cx="72199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lnSpc>
                <a:spcPct val="120000"/>
              </a:lnSpc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de-DE" altLang="en-US" sz="30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2531" name="Titel 1">
            <a:extLst>
              <a:ext uri="{FF2B5EF4-FFF2-40B4-BE49-F238E27FC236}">
                <a16:creationId xmlns:a16="http://schemas.microsoft.com/office/drawing/2014/main" xmlns="" id="{21FF9D3C-8888-43CD-BEA8-1B40FE0A9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3" y="641350"/>
            <a:ext cx="5114925" cy="890588"/>
          </a:xfrm>
        </p:spPr>
        <p:txBody>
          <a:bodyPr lIns="91440" tIns="45720" rIns="91440" bIns="45720" anchor="ctr" anchorCtr="1"/>
          <a:lstStyle/>
          <a:p>
            <a:r>
              <a:rPr lang="sr-Cyrl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Закон о </a:t>
            </a:r>
            <a:r>
              <a:rPr lang="sr-Cyrl-R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de-DE" altLang="en-US" dirty="0">
                <a:latin typeface="Calibri" panose="020F0502020204030204" pitchFamily="34" charset="0"/>
                <a:cs typeface="Calibri" panose="020F0502020204030204" pitchFamily="34" charset="0"/>
              </a:rPr>
              <a:t> (4)</a:t>
            </a:r>
            <a:br>
              <a:rPr lang="de-DE" alt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Подручје примене и циљеви Закона</a:t>
            </a:r>
            <a:r>
              <a:rPr lang="de-DE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Inhaltsplatzhalter 2">
            <a:extLst>
              <a:ext uri="{FF2B5EF4-FFF2-40B4-BE49-F238E27FC236}">
                <a16:creationId xmlns:a16="http://schemas.microsoft.com/office/drawing/2014/main" xmlns="" id="{7C584908-5D1B-49CD-B9AE-02AE61D3A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68413"/>
            <a:ext cx="8207375" cy="4968875"/>
          </a:xfrm>
        </p:spPr>
        <p:txBody>
          <a:bodyPr/>
          <a:lstStyle/>
          <a:p>
            <a:pPr lvl="1">
              <a:spcAft>
                <a:spcPts val="600"/>
              </a:spcAft>
            </a:pP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sr-Cyrl-R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Уређивање </a:t>
            </a:r>
            <a:r>
              <a:rPr lang="sr-Cyrl-RS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мапирања националних квалификација према нивоима квалификација у </a:t>
            </a:r>
            <a:r>
              <a:rPr lang="de-DE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alt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de-DE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и објављивање</a:t>
            </a:r>
            <a:r>
              <a:rPr lang="de-DE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мапирања у јавно доступном регистру</a:t>
            </a:r>
            <a:r>
              <a:rPr lang="de-DE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sr-Cyrl-R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Регистар </a:t>
            </a:r>
            <a:r>
              <a:rPr lang="sr-Cyrl-R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de-DE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sr-Cyrl-R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у информативне сврхе</a:t>
            </a:r>
            <a:r>
              <a:rPr lang="de-DE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lvl="1">
              <a:spcAft>
                <a:spcPts val="600"/>
              </a:spcAft>
            </a:pPr>
            <a:r>
              <a:rPr lang="sr-Cyrl-R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Процес мапирања</a:t>
            </a:r>
            <a:r>
              <a:rPr lang="de-DE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sr-Cyrl-R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укључује лица са стручним знањима и </a:t>
            </a:r>
            <a:r>
              <a:rPr lang="sr-Cyrl-RS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исходе учења као основ </a:t>
            </a:r>
            <a:r>
              <a:rPr lang="sr-Cyrl-R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у складу с Препоруком о </a:t>
            </a:r>
            <a:r>
              <a:rPr lang="sr-Cyrl-R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ЕОК</a:t>
            </a:r>
            <a:endParaRPr lang="de-DE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sr-Cyrl-R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Циљеви</a:t>
            </a:r>
            <a:r>
              <a:rPr lang="de-AT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r-Cyrl-RS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транспарентност</a:t>
            </a:r>
            <a:r>
              <a:rPr lang="de-AT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Cyrl-RS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упоредивост</a:t>
            </a:r>
            <a:r>
              <a:rPr lang="de-AT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Cyrl-R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целоживотно</a:t>
            </a:r>
            <a:r>
              <a:rPr lang="sr-Cyrl-R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учење</a:t>
            </a:r>
            <a:endParaRPr lang="de-AT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sr-Cyrl-R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Мапирање служи само у информативне сврхе и </a:t>
            </a:r>
            <a:r>
              <a:rPr lang="sr-Cyrl-RS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не производи правно дејство у односу на стручне лиценце или стицање квалификација</a:t>
            </a:r>
            <a:r>
              <a:rPr lang="de-DE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>
            <a:extLst>
              <a:ext uri="{FF2B5EF4-FFF2-40B4-BE49-F238E27FC236}">
                <a16:creationId xmlns:a16="http://schemas.microsoft.com/office/drawing/2014/main" xmlns="" id="{DAFED94B-309F-4585-82A2-DE3B021B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Закон о </a:t>
            </a:r>
            <a:r>
              <a:rPr lang="sr-Cyrl-RS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en-US" altLang="de-DE" dirty="0">
                <a:latin typeface="Calibri" panose="020F0502020204030204" pitchFamily="34" charset="0"/>
                <a:cs typeface="Calibri" panose="020F0502020204030204" pitchFamily="34" charset="0"/>
              </a:rPr>
              <a:t> (5)</a:t>
            </a:r>
            <a:br>
              <a:rPr lang="en-US" alt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de-D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Послови Националног координатора</a:t>
            </a:r>
            <a:endParaRPr lang="de-AT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Inhaltsplatzhalter 2">
            <a:extLst>
              <a:ext uri="{FF2B5EF4-FFF2-40B4-BE49-F238E27FC236}">
                <a16:creationId xmlns:a16="http://schemas.microsoft.com/office/drawing/2014/main" xmlns="" id="{DE45E095-76D1-47FD-BDAA-8F995A8ED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2060575"/>
            <a:ext cx="7219950" cy="4187825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Мапирање квалификација у </a:t>
            </a:r>
            <a:r>
              <a:rPr lang="sr-Cyrl-RS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у складу са законом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Даљи развој Регистра </a:t>
            </a:r>
            <a:r>
              <a:rPr lang="sr-Cyrl-RS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Пружање подршке свим релевантним органима у процесу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Односи с јавношћу и консултације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Умрежавање на националном и европском нивоу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Foliennummernplatzhalter 3">
            <a:extLst>
              <a:ext uri="{FF2B5EF4-FFF2-40B4-BE49-F238E27FC236}">
                <a16:creationId xmlns:a16="http://schemas.microsoft.com/office/drawing/2014/main" xmlns="" id="{4CC11BF6-0A11-4796-89AF-9F9CDE3800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38FDB05B-B706-4796-BAC6-CE0B94B13CCB}" type="slidenum">
              <a:rPr lang="de-DE" altLang="de-DE" sz="900">
                <a:solidFill>
                  <a:srgbClr val="0091CF"/>
                </a:solidFill>
              </a:rPr>
              <a:pPr eaLnBrk="1" hangingPunct="1">
                <a:lnSpc>
                  <a:spcPct val="100000"/>
                </a:lnSpc>
              </a:pPr>
              <a:t>12</a:t>
            </a:fld>
            <a:endParaRPr lang="de-DE" altLang="de-DE" sz="900">
              <a:solidFill>
                <a:srgbClr val="0091C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>
            <a:extLst>
              <a:ext uri="{FF2B5EF4-FFF2-40B4-BE49-F238E27FC236}">
                <a16:creationId xmlns:a16="http://schemas.microsoft.com/office/drawing/2014/main" xmlns="" id="{9BB5432E-4ED0-4092-9075-62304165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02" y="655638"/>
            <a:ext cx="7219950" cy="873125"/>
          </a:xfrm>
        </p:spPr>
        <p:txBody>
          <a:bodyPr/>
          <a:lstStyle/>
          <a:p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Закон о </a:t>
            </a:r>
            <a:r>
              <a:rPr lang="sr-Cyrl-RS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de-AT" altLang="de-DE" dirty="0">
                <a:latin typeface="Calibri" panose="020F0502020204030204" pitchFamily="34" charset="0"/>
                <a:cs typeface="Calibri" panose="020F0502020204030204" pitchFamily="34" charset="0"/>
              </a:rPr>
              <a:t> (6)</a:t>
            </a:r>
            <a:br>
              <a:rPr lang="de-AT" alt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altLang="de-D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AT" alt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Саветодавни одбор за </a:t>
            </a:r>
            <a:r>
              <a:rPr lang="sr-Cyrl-RS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endParaRPr lang="de-AT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9" name="Inhaltsplatzhalter 2">
            <a:extLst>
              <a:ext uri="{FF2B5EF4-FFF2-40B4-BE49-F238E27FC236}">
                <a16:creationId xmlns:a16="http://schemas.microsoft.com/office/drawing/2014/main" xmlns="" id="{CB10AF00-C31E-4534-B861-E219A0753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2060575"/>
            <a:ext cx="7219950" cy="4187825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Саветодавни одбор за </a:t>
            </a:r>
            <a:r>
              <a:rPr lang="sr-Cyrl-RS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en-US" alt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је формиран при Националном координатору као консултативно тело</a:t>
            </a:r>
            <a:endParaRPr lang="en-US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Чини га седам експерата</a:t>
            </a:r>
            <a:endParaRPr lang="en-US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Одобрава их Надзорна група за </a:t>
            </a:r>
            <a:r>
              <a:rPr lang="sr-Cyrl-RS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en-US" altLang="de-DE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а именује министарство</a:t>
            </a:r>
            <a:endParaRPr lang="en-US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Именују се на највише пет година</a:t>
            </a:r>
            <a:endParaRPr lang="en-US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Писана изјава о мапирању квалификације</a:t>
            </a:r>
            <a:endParaRPr lang="en-US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Пословник о раду Саветодавног одбора за </a:t>
            </a:r>
            <a:r>
              <a:rPr lang="sr-Cyrl-RS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en-US" alt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доноси Национални координатор, а одобравају га чланови Саветодавног одбора за </a:t>
            </a:r>
            <a:r>
              <a:rPr lang="sr-Cyrl-RS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en-US" alt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простом већином гласова</a:t>
            </a:r>
            <a:endParaRPr lang="en-US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Foliennummernplatzhalter 3">
            <a:extLst>
              <a:ext uri="{FF2B5EF4-FFF2-40B4-BE49-F238E27FC236}">
                <a16:creationId xmlns:a16="http://schemas.microsoft.com/office/drawing/2014/main" xmlns="" id="{5D1EB06A-601B-44DC-A6DE-684CF1DA66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15D1B5E6-6F4F-4F6D-AC30-BBA26345AC66}" type="slidenum">
              <a:rPr lang="de-DE" altLang="de-DE" sz="900">
                <a:solidFill>
                  <a:srgbClr val="0091CF"/>
                </a:solidFill>
              </a:rPr>
              <a:pPr eaLnBrk="1" hangingPunct="1">
                <a:lnSpc>
                  <a:spcPct val="100000"/>
                </a:lnSpc>
              </a:pPr>
              <a:t>13</a:t>
            </a:fld>
            <a:endParaRPr lang="de-DE" altLang="de-DE" sz="900">
              <a:solidFill>
                <a:srgbClr val="0091C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xmlns="" id="{91CB9EF9-496D-475B-B43C-E94F34897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Закон о </a:t>
            </a:r>
            <a:r>
              <a:rPr lang="sr-Cyrl-RS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de-AT" altLang="de-DE" dirty="0">
                <a:latin typeface="Calibri" panose="020F0502020204030204" pitchFamily="34" charset="0"/>
                <a:cs typeface="Calibri" panose="020F0502020204030204" pitchFamily="34" charset="0"/>
              </a:rPr>
              <a:t> (7)</a:t>
            </a:r>
            <a:br>
              <a:rPr lang="de-AT" alt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altLang="de-D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AT" alt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Надзорна група за </a:t>
            </a:r>
            <a:r>
              <a:rPr lang="sr-Cyrl-RS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endParaRPr lang="de-AT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3" name="Inhaltsplatzhalter 2">
            <a:extLst>
              <a:ext uri="{FF2B5EF4-FFF2-40B4-BE49-F238E27FC236}">
                <a16:creationId xmlns:a16="http://schemas.microsoft.com/office/drawing/2014/main" xmlns="" id="{1F83A255-AFD3-4A54-B58F-4092DC9CB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2205038"/>
            <a:ext cx="7219950" cy="4187825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Формирана ради консултовања државних ргана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Надзорно тело које се бави пословником о раду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Приручником за </a:t>
            </a:r>
            <a:r>
              <a:rPr lang="sr-Cyrl-RS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Смерницама за Националног координатора и члановима Саветодавног одбора за </a:t>
            </a:r>
            <a:r>
              <a:rPr lang="sr-Cyrl-RS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Може да уложи жалбу на мапирање квалификације двотрећинском већином гласова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Foliennummernplatzhalter 3">
            <a:extLst>
              <a:ext uri="{FF2B5EF4-FFF2-40B4-BE49-F238E27FC236}">
                <a16:creationId xmlns:a16="http://schemas.microsoft.com/office/drawing/2014/main" xmlns="" id="{868506B3-C2C7-4788-8F71-4EAB2F77FC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43D7E65B-9662-4CA2-A78D-F8E30DAC19BC}" type="slidenum">
              <a:rPr lang="de-DE" altLang="de-DE" sz="900">
                <a:solidFill>
                  <a:srgbClr val="0091CF"/>
                </a:solidFill>
              </a:rPr>
              <a:pPr eaLnBrk="1" hangingPunct="1">
                <a:lnSpc>
                  <a:spcPct val="100000"/>
                </a:lnSpc>
              </a:pPr>
              <a:t>14</a:t>
            </a:fld>
            <a:endParaRPr lang="de-DE" altLang="de-DE" sz="900">
              <a:solidFill>
                <a:srgbClr val="0091C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xmlns="" id="{7EF82E16-E1EB-44A7-A8D6-9C176E72D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Процес мапирања</a:t>
            </a:r>
            <a:r>
              <a:rPr lang="de-AT" altLang="de-DE" dirty="0">
                <a:latin typeface="Calibri" panose="020F0502020204030204" pitchFamily="34" charset="0"/>
                <a:cs typeface="Calibri" panose="020F0502020204030204" pitchFamily="34" charset="0"/>
              </a:rPr>
              <a:t> (1)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Foliennummernplatzhalter 3">
            <a:extLst>
              <a:ext uri="{FF2B5EF4-FFF2-40B4-BE49-F238E27FC236}">
                <a16:creationId xmlns:a16="http://schemas.microsoft.com/office/drawing/2014/main" xmlns="" id="{1FABC935-D0CB-4035-B187-D8EB5120C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627A3FF0-2CA9-4FC7-B039-BD71ECFCD22D}" type="slidenum">
              <a:rPr lang="de-DE" altLang="de-DE" sz="900">
                <a:solidFill>
                  <a:srgbClr val="0091CF"/>
                </a:solidFill>
              </a:rPr>
              <a:pPr eaLnBrk="1" hangingPunct="1">
                <a:lnSpc>
                  <a:spcPct val="100000"/>
                </a:lnSpc>
              </a:pPr>
              <a:t>15</a:t>
            </a:fld>
            <a:endParaRPr lang="de-DE" altLang="de-DE" sz="900">
              <a:solidFill>
                <a:srgbClr val="0091CF"/>
              </a:solidFill>
            </a:endParaRP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xmlns="" id="{39EBF729-BCA6-47B0-8FE8-6C5AB8B71D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712843"/>
              </p:ext>
            </p:extLst>
          </p:nvPr>
        </p:nvGraphicFramePr>
        <p:xfrm>
          <a:off x="552450" y="1905000"/>
          <a:ext cx="7219950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Pfeil nach unten 1">
            <a:extLst>
              <a:ext uri="{FF2B5EF4-FFF2-40B4-BE49-F238E27FC236}">
                <a16:creationId xmlns:a16="http://schemas.microsoft.com/office/drawing/2014/main" xmlns="" id="{532C73B4-040A-4963-B313-07CDAA2D754F}"/>
              </a:ext>
            </a:extLst>
          </p:cNvPr>
          <p:cNvSpPr/>
          <p:nvPr/>
        </p:nvSpPr>
        <p:spPr>
          <a:xfrm>
            <a:off x="1443038" y="3170238"/>
            <a:ext cx="120650" cy="18732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 dirty="0">
              <a:solidFill>
                <a:srgbClr val="66CCFF"/>
              </a:solidFill>
            </a:endParaRPr>
          </a:p>
        </p:txBody>
      </p:sp>
      <p:pic>
        <p:nvPicPr>
          <p:cNvPr id="26630" name="Picture 5">
            <a:extLst>
              <a:ext uri="{FF2B5EF4-FFF2-40B4-BE49-F238E27FC236}">
                <a16:creationId xmlns:a16="http://schemas.microsoft.com/office/drawing/2014/main" xmlns="" id="{A3A01DB6-48EE-4B0F-B6CD-AC3761C19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4652963"/>
            <a:ext cx="1825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6">
            <a:extLst>
              <a:ext uri="{FF2B5EF4-FFF2-40B4-BE49-F238E27FC236}">
                <a16:creationId xmlns:a16="http://schemas.microsoft.com/office/drawing/2014/main" xmlns="" id="{79341FC3-CAB8-4047-B67F-03E8A3DDD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138488"/>
            <a:ext cx="1825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2" name="Picture 7">
            <a:extLst>
              <a:ext uri="{FF2B5EF4-FFF2-40B4-BE49-F238E27FC236}">
                <a16:creationId xmlns:a16="http://schemas.microsoft.com/office/drawing/2014/main" xmlns="" id="{89281B9A-7798-4EA9-AFDD-863A085FE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154363"/>
            <a:ext cx="1825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3" name="Picture 8">
            <a:extLst>
              <a:ext uri="{FF2B5EF4-FFF2-40B4-BE49-F238E27FC236}">
                <a16:creationId xmlns:a16="http://schemas.microsoft.com/office/drawing/2014/main" xmlns="" id="{64939A11-99BF-4B22-97AE-AF6582E4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4629150"/>
            <a:ext cx="1825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4" name="Picture 9">
            <a:extLst>
              <a:ext uri="{FF2B5EF4-FFF2-40B4-BE49-F238E27FC236}">
                <a16:creationId xmlns:a16="http://schemas.microsoft.com/office/drawing/2014/main" xmlns="" id="{C982B822-814D-46B1-A8CE-0102243B7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492375"/>
            <a:ext cx="219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5" name="Picture 10">
            <a:extLst>
              <a:ext uri="{FF2B5EF4-FFF2-40B4-BE49-F238E27FC236}">
                <a16:creationId xmlns:a16="http://schemas.microsoft.com/office/drawing/2014/main" xmlns="" id="{2DDBE55C-F7D1-4D34-BE39-AE1E59F00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445125"/>
            <a:ext cx="219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>
            <a:extLst>
              <a:ext uri="{FF2B5EF4-FFF2-40B4-BE49-F238E27FC236}">
                <a16:creationId xmlns:a16="http://schemas.microsoft.com/office/drawing/2014/main" xmlns="" id="{9B340387-7DEC-4298-A3D2-3C54DFC1F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60350"/>
            <a:ext cx="7219950" cy="873125"/>
          </a:xfrm>
        </p:spPr>
        <p:txBody>
          <a:bodyPr/>
          <a:lstStyle/>
          <a:p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Процес мапирања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 (2)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Foliennummernplatzhalter 3">
            <a:extLst>
              <a:ext uri="{FF2B5EF4-FFF2-40B4-BE49-F238E27FC236}">
                <a16:creationId xmlns:a16="http://schemas.microsoft.com/office/drawing/2014/main" xmlns="" id="{3184462B-763B-46D2-BF30-DCF625458A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65F77C5B-2953-400A-A0C4-1194EA93A610}" type="slidenum">
              <a:rPr lang="de-DE" altLang="de-DE" sz="900">
                <a:solidFill>
                  <a:srgbClr val="0091CF"/>
                </a:solidFill>
              </a:rPr>
              <a:pPr eaLnBrk="1" hangingPunct="1">
                <a:lnSpc>
                  <a:spcPct val="100000"/>
                </a:lnSpc>
              </a:pPr>
              <a:t>16</a:t>
            </a:fld>
            <a:endParaRPr lang="de-DE" altLang="de-DE" sz="900">
              <a:solidFill>
                <a:srgbClr val="0091CF"/>
              </a:solidFill>
            </a:endParaRPr>
          </a:p>
        </p:txBody>
      </p:sp>
      <p:pic>
        <p:nvPicPr>
          <p:cNvPr id="27652" name="Grafik 1">
            <a:extLst>
              <a:ext uri="{FF2B5EF4-FFF2-40B4-BE49-F238E27FC236}">
                <a16:creationId xmlns:a16="http://schemas.microsoft.com/office/drawing/2014/main" xmlns="" id="{1A0E0902-79A3-490E-BF30-0C3100306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765175"/>
            <a:ext cx="4552950" cy="532765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>
            <a:extLst>
              <a:ext uri="{FF2B5EF4-FFF2-40B4-BE49-F238E27FC236}">
                <a16:creationId xmlns:a16="http://schemas.microsoft.com/office/drawing/2014/main" xmlns="" id="{087C32FF-878C-4CCB-A65E-F4BC9F18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655638"/>
            <a:ext cx="8137525" cy="873125"/>
          </a:xfrm>
        </p:spPr>
        <p:txBody>
          <a:bodyPr/>
          <a:lstStyle/>
          <a:p>
            <a:pPr marL="342900" indent="-342900"/>
            <a:r>
              <a:rPr lang="ru-RU" altLang="de-DE" dirty="0">
                <a:latin typeface="Calibri" panose="020F0502020204030204" pitchFamily="34" charset="0"/>
                <a:cs typeface="Calibri" panose="020F0502020204030204" pitchFamily="34" charset="0"/>
              </a:rPr>
              <a:t>Укључивање квалификација ван формалног сектора</a:t>
            </a:r>
            <a:r>
              <a:rPr lang="de-AT" altLang="de-DE" dirty="0">
                <a:latin typeface="Calibri" panose="020F0502020204030204" pitchFamily="34" charset="0"/>
                <a:cs typeface="Calibri" panose="020F0502020204030204" pitchFamily="34" charset="0"/>
              </a:rPr>
              <a:t> (1)</a:t>
            </a:r>
            <a:br>
              <a:rPr lang="de-AT" alt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AT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5" name="Inhaltsplatzhalter 2">
            <a:extLst>
              <a:ext uri="{FF2B5EF4-FFF2-40B4-BE49-F238E27FC236}">
                <a16:creationId xmlns:a16="http://schemas.microsoft.com/office/drawing/2014/main" xmlns="" id="{AD3AC7CF-310B-4319-AE41-2D892181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12776"/>
            <a:ext cx="7219950" cy="4187825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sr-Cyrl-RS" alt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Закон о </a:t>
            </a:r>
            <a:r>
              <a:rPr lang="sr-Cyrl-RS" altLang="de-DE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en-US" alt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alt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пружа информације о појму</a:t>
            </a:r>
            <a:r>
              <a:rPr lang="en-US" alt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en-US" altLang="de-DE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NQR-Servicestelle</a:t>
            </a:r>
            <a:r>
              <a:rPr lang="en-US" alt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  <a:p>
            <a:pPr lvl="1">
              <a:spcAft>
                <a:spcPts val="600"/>
              </a:spcAft>
            </a:pPr>
            <a:r>
              <a:rPr lang="sr-Cyrl-RS" alt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Именовање „сервисних тачака за </a:t>
            </a:r>
            <a:r>
              <a:rPr lang="sr-Cyrl-RS" altLang="de-DE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sr-Cyrl-RS" alt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 („</a:t>
            </a:r>
            <a:r>
              <a:rPr lang="en-US" altLang="de-DE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NQR-Servicestellen</a:t>
            </a:r>
            <a:r>
              <a:rPr lang="en-US" alt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“) </a:t>
            </a:r>
            <a:r>
              <a:rPr lang="sr-Cyrl-RS" alt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од стране Савезног министарства просвете, науке и истраживања на предлог Надзорне групе за </a:t>
            </a:r>
            <a:r>
              <a:rPr lang="sr-Cyrl-RS" altLang="de-DE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en-US" alt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sr-Cyrl-RS" alt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Подршка организатора активности за стицање квалификација за неформалне квалификације у процесу мапирања</a:t>
            </a:r>
            <a:endParaRPr lang="en-US" altLang="de-D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sr-Cyrl-RS" alt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Ближе одређено у смерницама Националног координатора</a:t>
            </a:r>
            <a:r>
              <a:rPr lang="en-US" alt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Foliennummernplatzhalter 3">
            <a:extLst>
              <a:ext uri="{FF2B5EF4-FFF2-40B4-BE49-F238E27FC236}">
                <a16:creationId xmlns:a16="http://schemas.microsoft.com/office/drawing/2014/main" xmlns="" id="{8A919F45-DED4-489E-879C-F9B83883F1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344899DA-3B40-4BBD-AC38-083E52F055C4}" type="slidenum">
              <a:rPr lang="de-DE" altLang="de-DE" sz="900">
                <a:solidFill>
                  <a:srgbClr val="0091CF"/>
                </a:solidFill>
              </a:rPr>
              <a:pPr eaLnBrk="1" hangingPunct="1">
                <a:lnSpc>
                  <a:spcPct val="100000"/>
                </a:lnSpc>
              </a:pPr>
              <a:t>17</a:t>
            </a:fld>
            <a:endParaRPr lang="de-DE" altLang="de-DE" sz="900">
              <a:solidFill>
                <a:srgbClr val="0091C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>
            <a:extLst>
              <a:ext uri="{FF2B5EF4-FFF2-40B4-BE49-F238E27FC236}">
                <a16:creationId xmlns:a16="http://schemas.microsoft.com/office/drawing/2014/main" xmlns="" id="{94738709-D643-4E77-A466-86A2DA6E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655638"/>
            <a:ext cx="7835900" cy="873125"/>
          </a:xfrm>
        </p:spPr>
        <p:txBody>
          <a:bodyPr/>
          <a:lstStyle/>
          <a:p>
            <a:pPr marL="342900" indent="-342900"/>
            <a:r>
              <a:rPr lang="ru-RU" altLang="de-DE" dirty="0">
                <a:latin typeface="Calibri" panose="020F0502020204030204" pitchFamily="34" charset="0"/>
                <a:cs typeface="Calibri" panose="020F0502020204030204" pitchFamily="34" charset="0"/>
              </a:rPr>
              <a:t>Укључивање квалификација ван формалног сектора</a:t>
            </a:r>
            <a:r>
              <a:rPr lang="de-AT" alt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de-DE" dirty="0"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  <a:endParaRPr lang="de-AT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Inhaltsplatzhalter 2">
            <a:extLst>
              <a:ext uri="{FF2B5EF4-FFF2-40B4-BE49-F238E27FC236}">
                <a16:creationId xmlns:a16="http://schemas.microsoft.com/office/drawing/2014/main" xmlns="" id="{5E12A701-2DDB-49A3-B87A-1D91BA3A2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196975"/>
            <a:ext cx="7777163" cy="4608513"/>
          </a:xfrm>
        </p:spPr>
        <p:txBody>
          <a:bodyPr/>
          <a:lstStyle/>
          <a:p>
            <a:r>
              <a:rPr lang="sr-Cyrl-RS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Сервисна тачка за </a:t>
            </a:r>
            <a:r>
              <a:rPr lang="sr-Cyrl-RS" alt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en-US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r-Cyrl-RS" altLang="en-US" dirty="0">
                <a:latin typeface="Calibri" panose="020F0502020204030204" pitchFamily="34" charset="0"/>
                <a:cs typeface="Calibri" panose="020F0502020204030204" pitchFamily="34" charset="0"/>
              </a:rPr>
              <a:t>Сервисна тачка за </a:t>
            </a:r>
            <a:r>
              <a:rPr lang="sr-Cyrl-R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је </a:t>
            </a:r>
            <a:r>
              <a:rPr lang="sr-Cyrl-RS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посредничко тело између организатора активности за стицање неформалне квалификације и субјеката надлежних за </a:t>
            </a:r>
            <a:r>
              <a:rPr lang="sr-Cyrl-RS" alt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r-Cyrl-R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Она подноси захтеве за мапирање квалификације у име организатора активности за стицање квалификације и у стању је да прати одговарајући сектор квалификације ради оцене усклађености квалификације са </a:t>
            </a:r>
            <a:r>
              <a:rPr lang="sr-Cyrl-R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r-Cyrl-R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Тренутно постоји шест различитих сервисних тачака за </a:t>
            </a:r>
            <a:r>
              <a:rPr lang="sr-Cyrl-R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које је именовао Министар просвете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Cyrl-R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науке и истраживања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AT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00" name="Foliennummernplatzhalter 3">
            <a:extLst>
              <a:ext uri="{FF2B5EF4-FFF2-40B4-BE49-F238E27FC236}">
                <a16:creationId xmlns:a16="http://schemas.microsoft.com/office/drawing/2014/main" xmlns="" id="{07703859-8AB2-4309-A1CE-CF820AF96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fld id="{DE23D44E-E666-4E9C-81C8-382EB635CACC}" type="slidenum">
              <a:rPr lang="de-DE" altLang="de-DE">
                <a:solidFill>
                  <a:srgbClr val="0091CF"/>
                </a:solidFill>
              </a:rPr>
              <a:pPr eaLnBrk="1" hangingPunct="1"/>
              <a:t>18</a:t>
            </a:fld>
            <a:endParaRPr lang="de-DE" altLang="de-DE">
              <a:solidFill>
                <a:srgbClr val="0091C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>
            <a:extLst>
              <a:ext uri="{FF2B5EF4-FFF2-40B4-BE49-F238E27FC236}">
                <a16:creationId xmlns:a16="http://schemas.microsoft.com/office/drawing/2014/main" xmlns="" id="{0F35F6D6-6F0C-4E03-898C-D93E176ED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655638"/>
            <a:ext cx="7907338" cy="873125"/>
          </a:xfrm>
        </p:spPr>
        <p:txBody>
          <a:bodyPr/>
          <a:lstStyle/>
          <a:p>
            <a:pPr marL="342900" indent="-342900"/>
            <a:r>
              <a:rPr lang="ru-RU" altLang="de-DE" dirty="0">
                <a:latin typeface="Calibri" panose="020F0502020204030204" pitchFamily="34" charset="0"/>
                <a:cs typeface="Calibri" panose="020F0502020204030204" pitchFamily="34" charset="0"/>
              </a:rPr>
              <a:t>Укључивање квалификација ван формалног сектора</a:t>
            </a:r>
            <a:r>
              <a:rPr lang="de-AT" alt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de-DE" dirty="0">
                <a:latin typeface="Calibri" panose="020F0502020204030204" pitchFamily="34" charset="0"/>
                <a:cs typeface="Calibri" panose="020F0502020204030204" pitchFamily="34" charset="0"/>
              </a:rPr>
              <a:t>(3)</a:t>
            </a:r>
            <a:endParaRPr lang="de-AT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3" name="Inhaltsplatzhalter 2">
            <a:extLst>
              <a:ext uri="{FF2B5EF4-FFF2-40B4-BE49-F238E27FC236}">
                <a16:creationId xmlns:a16="http://schemas.microsoft.com/office/drawing/2014/main" xmlns="" id="{273009B9-3176-4CFA-B4FA-ABF874201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600"/>
              </a:spcAft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Списак критеријума и послова сервисних тачака за </a:t>
            </a:r>
            <a:r>
              <a:rPr lang="sr-Cyrl-RS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endParaRPr lang="de-AT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Јавни конкурс</a:t>
            </a:r>
            <a:endParaRPr lang="de-AT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Поступак избора</a:t>
            </a:r>
            <a:endParaRPr lang="de-AT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Именовање од стране Министра просвете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Cyrl-R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науке и истраживања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Започето </a:t>
            </a:r>
            <a:r>
              <a:rPr lang="de-AT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. новембра</a:t>
            </a:r>
            <a:r>
              <a:rPr lang="de-AT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. године</a:t>
            </a:r>
            <a:endParaRPr lang="de-AT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4" name="Foliennummernplatzhalter 3">
            <a:extLst>
              <a:ext uri="{FF2B5EF4-FFF2-40B4-BE49-F238E27FC236}">
                <a16:creationId xmlns:a16="http://schemas.microsoft.com/office/drawing/2014/main" xmlns="" id="{CAFE023A-9CAF-4071-BC44-B62ACEE520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D2021A79-202A-4763-873F-553D8019326A}" type="slidenum">
              <a:rPr lang="de-DE" altLang="de-DE" sz="900">
                <a:solidFill>
                  <a:srgbClr val="0091CF"/>
                </a:solidFill>
              </a:rPr>
              <a:pPr eaLnBrk="1" hangingPunct="1">
                <a:lnSpc>
                  <a:spcPct val="100000"/>
                </a:lnSpc>
              </a:pPr>
              <a:t>19</a:t>
            </a:fld>
            <a:endParaRPr lang="de-DE" altLang="de-DE" sz="900">
              <a:solidFill>
                <a:srgbClr val="0091C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4">
            <a:extLst>
              <a:ext uri="{FF2B5EF4-FFF2-40B4-BE49-F238E27FC236}">
                <a16:creationId xmlns:a16="http://schemas.microsoft.com/office/drawing/2014/main" xmlns="" id="{15F510A5-ADE7-41F7-88D1-EB3F7486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Преглед</a:t>
            </a:r>
            <a:endParaRPr lang="de-DE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5" name="Inhaltsplatzhalter 5">
            <a:extLst>
              <a:ext uri="{FF2B5EF4-FFF2-40B4-BE49-F238E27FC236}">
                <a16:creationId xmlns:a16="http://schemas.microsoft.com/office/drawing/2014/main" xmlns="" id="{DDCC1847-1B0A-4F74-8046-9BB3B7710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617663"/>
            <a:ext cx="7980363" cy="4187825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</a:pPr>
            <a:r>
              <a:rPr lang="sr-Cyrl-RS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у Аустрији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тренутно стање</a:t>
            </a:r>
            <a:endParaRPr lang="de-DE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Закон о </a:t>
            </a:r>
            <a:r>
              <a:rPr lang="sr-Cyrl-RS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endParaRPr lang="de-AT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Процес мапирања</a:t>
            </a:r>
            <a:endParaRPr lang="de-AT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ru-RU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Укључивање квалификација ван формалног сектора</a:t>
            </a:r>
            <a:endParaRPr lang="de-AT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Регистар </a:t>
            </a:r>
            <a:r>
              <a:rPr lang="sr-Cyrl-RS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endParaRPr lang="de-AT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6" name="Foliennummernplatzhalter 1">
            <a:extLst>
              <a:ext uri="{FF2B5EF4-FFF2-40B4-BE49-F238E27FC236}">
                <a16:creationId xmlns:a16="http://schemas.microsoft.com/office/drawing/2014/main" xmlns="" id="{1034407E-837F-41BA-A5F0-FB49B0F3B9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37931725" indent="-37474525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669925" indent="-277813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992188" indent="-320675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1271588" indent="-277813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1728788" indent="-27781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185988" indent="-27781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2643188" indent="-27781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100388" indent="-27781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4632CC62-ECF1-4060-9678-F96B43D10541}" type="slidenum">
              <a:rPr lang="de-DE" altLang="de-DE" sz="900">
                <a:solidFill>
                  <a:srgbClr val="0091CF"/>
                </a:solidFill>
              </a:rPr>
              <a:pPr eaLnBrk="1" hangingPunct="1">
                <a:lnSpc>
                  <a:spcPct val="100000"/>
                </a:lnSpc>
              </a:pPr>
              <a:t>2</a:t>
            </a:fld>
            <a:endParaRPr lang="de-DE" altLang="de-DE" sz="900">
              <a:solidFill>
                <a:srgbClr val="0091CF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>
            <a:extLst>
              <a:ext uri="{FF2B5EF4-FFF2-40B4-BE49-F238E27FC236}">
                <a16:creationId xmlns:a16="http://schemas.microsoft.com/office/drawing/2014/main" xmlns="" id="{4CE5A73A-3932-4DA4-A59C-FAAEEC1A6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655638"/>
            <a:ext cx="7764463" cy="873125"/>
          </a:xfrm>
        </p:spPr>
        <p:txBody>
          <a:bodyPr/>
          <a:lstStyle/>
          <a:p>
            <a:pPr marL="342900" indent="-342900"/>
            <a:r>
              <a:rPr lang="ru-RU" altLang="de-DE" dirty="0">
                <a:latin typeface="Calibri" panose="020F0502020204030204" pitchFamily="34" charset="0"/>
                <a:cs typeface="Calibri" panose="020F0502020204030204" pitchFamily="34" charset="0"/>
              </a:rPr>
              <a:t>Укључивање квалификација ван формалног сектора</a:t>
            </a:r>
            <a:r>
              <a:rPr lang="de-AT" altLang="de-DE" dirty="0">
                <a:latin typeface="Calibri" panose="020F0502020204030204" pitchFamily="34" charset="0"/>
                <a:cs typeface="Calibri" panose="020F0502020204030204" pitchFamily="34" charset="0"/>
              </a:rPr>
              <a:t> (4)</a:t>
            </a:r>
            <a:br>
              <a:rPr lang="de-AT" alt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de-DE" dirty="0">
                <a:latin typeface="Calibri" panose="020F0502020204030204" pitchFamily="34" charset="0"/>
                <a:cs typeface="Calibri" panose="020F0502020204030204" pitchFamily="34" charset="0"/>
              </a:rPr>
              <a:t>(4)</a:t>
            </a:r>
            <a:endParaRPr lang="de-AT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7" name="Foliennummernplatzhalter 3">
            <a:extLst>
              <a:ext uri="{FF2B5EF4-FFF2-40B4-BE49-F238E27FC236}">
                <a16:creationId xmlns:a16="http://schemas.microsoft.com/office/drawing/2014/main" xmlns="" id="{E6C101D9-A1C4-4CB1-BF06-FAB9ACB259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8505DD81-C0AC-436B-B9A2-3DCF3F6A775B}" type="slidenum">
              <a:rPr lang="de-DE" altLang="de-DE" sz="900">
                <a:solidFill>
                  <a:srgbClr val="0091CF"/>
                </a:solidFill>
              </a:rPr>
              <a:pPr eaLnBrk="1" hangingPunct="1">
                <a:lnSpc>
                  <a:spcPct val="100000"/>
                </a:lnSpc>
              </a:pPr>
              <a:t>20</a:t>
            </a:fld>
            <a:endParaRPr lang="de-DE" altLang="de-DE" sz="900">
              <a:solidFill>
                <a:srgbClr val="0091CF"/>
              </a:solidFill>
            </a:endParaRPr>
          </a:p>
        </p:txBody>
      </p:sp>
      <p:pic>
        <p:nvPicPr>
          <p:cNvPr id="31748" name="Picture 2">
            <a:extLst>
              <a:ext uri="{FF2B5EF4-FFF2-40B4-BE49-F238E27FC236}">
                <a16:creationId xmlns:a16="http://schemas.microsoft.com/office/drawing/2014/main" xmlns="" id="{C617A014-C449-4010-AB40-8D408867B2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63" y="1141413"/>
            <a:ext cx="7791450" cy="4951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>
            <a:extLst>
              <a:ext uri="{FF2B5EF4-FFF2-40B4-BE49-F238E27FC236}">
                <a16:creationId xmlns:a16="http://schemas.microsoft.com/office/drawing/2014/main" xmlns="" id="{D8678AFC-73D7-4F5B-9918-018605CB5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Регистар </a:t>
            </a:r>
            <a:r>
              <a:rPr lang="sr-Cyrl-RS" alt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de-DE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(1)</a:t>
            </a:r>
            <a:endParaRPr lang="de-AT" alt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E8019B1-034E-41AB-9972-8889223E5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205038"/>
            <a:ext cx="8208963" cy="3168650"/>
          </a:xfrm>
        </p:spPr>
        <p:txBody>
          <a:bodyPr/>
          <a:lstStyle/>
          <a:p>
            <a:pPr lvl="1" eaLnBrk="1" hangingPunct="1">
              <a:defRPr/>
            </a:pPr>
            <a:r>
              <a:rPr lang="sr-Cyrl-RS" sz="2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Званично објављивање </a:t>
            </a:r>
            <a:r>
              <a:rPr lang="sr-Cyrl-RS" sz="260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мапиране</a:t>
            </a:r>
            <a:r>
              <a:rPr lang="sr-Cyrl-RS" sz="2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квалификације</a:t>
            </a:r>
            <a:endParaRPr lang="en-GB" sz="26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sr-Cyrl-RS" sz="2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Подизање свести о </a:t>
            </a:r>
            <a:r>
              <a:rPr lang="sr-Cyrl-RS" sz="260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ЕОК</a:t>
            </a:r>
            <a:r>
              <a:rPr lang="en-GB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sr-Cyrl-R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en-GB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sr-Cyrl-R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исходима учења</a:t>
            </a:r>
            <a:endParaRPr lang="en-GB" sz="26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sr-Cyrl-RS" sz="2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Транспарентност</a:t>
            </a:r>
            <a:endParaRPr lang="en-GB" sz="26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sr-Cyrl-RS" sz="2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Поређење квалификација</a:t>
            </a:r>
            <a:r>
              <a:rPr lang="en-GB" sz="2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lang="sr-Cyrl-RS" sz="2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формалне</a:t>
            </a:r>
            <a:r>
              <a:rPr lang="en-GB" sz="2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lang="sr-Cyrl-RS" sz="2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неформалне</a:t>
            </a:r>
            <a:r>
              <a:rPr lang="en-GB" sz="2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lvl="1" eaLnBrk="1" hangingPunct="1">
              <a:defRPr/>
            </a:pPr>
            <a:r>
              <a:rPr lang="sr-Cyrl-RS" sz="2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Боље разумевање аустријског образовног система за све врсте циљних група</a:t>
            </a:r>
            <a:endParaRPr lang="en-GB" sz="26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indent="0">
              <a:defRPr/>
            </a:pPr>
            <a:endParaRPr lang="de-AT" sz="2600" dirty="0">
              <a:solidFill>
                <a:schemeClr val="tx1"/>
              </a:solidFill>
            </a:endParaRPr>
          </a:p>
        </p:txBody>
      </p:sp>
      <p:sp>
        <p:nvSpPr>
          <p:cNvPr id="32772" name="Foliennummernplatzhalter 3">
            <a:extLst>
              <a:ext uri="{FF2B5EF4-FFF2-40B4-BE49-F238E27FC236}">
                <a16:creationId xmlns:a16="http://schemas.microsoft.com/office/drawing/2014/main" xmlns="" id="{2EEA2FFD-EF64-4667-9F87-28B4F3B88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F98EAC68-4AE1-4A6E-B2F6-508921A439EE}" type="slidenum">
              <a:rPr lang="de-DE" altLang="de-DE" sz="900">
                <a:solidFill>
                  <a:srgbClr val="0091CF"/>
                </a:solidFill>
              </a:rPr>
              <a:pPr eaLnBrk="1" hangingPunct="1">
                <a:lnSpc>
                  <a:spcPct val="100000"/>
                </a:lnSpc>
              </a:pPr>
              <a:t>21</a:t>
            </a:fld>
            <a:endParaRPr lang="de-DE" altLang="de-DE" sz="900">
              <a:solidFill>
                <a:srgbClr val="0091C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>
            <a:extLst>
              <a:ext uri="{FF2B5EF4-FFF2-40B4-BE49-F238E27FC236}">
                <a16:creationId xmlns:a16="http://schemas.microsoft.com/office/drawing/2014/main" xmlns="" id="{0344AED3-877A-4E8C-B3C1-6FE6C7E1B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620688"/>
            <a:ext cx="7219950" cy="873125"/>
          </a:xfrm>
        </p:spPr>
        <p:txBody>
          <a:bodyPr/>
          <a:lstStyle/>
          <a:p>
            <a:r>
              <a:rPr lang="sr-Cyrl-RS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Регистар </a:t>
            </a:r>
            <a:r>
              <a:rPr lang="sr-Cyrl-RS" alt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de-DE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(2)</a:t>
            </a:r>
            <a:br>
              <a:rPr lang="de-DE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Имплементација</a:t>
            </a:r>
            <a:endParaRPr lang="de-AT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F978502-E66B-47B9-B1FB-82CCDB15A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420938"/>
            <a:ext cx="8208963" cy="3960812"/>
          </a:xfrm>
        </p:spPr>
        <p:txBody>
          <a:bodyPr/>
          <a:lstStyle/>
          <a:p>
            <a:pPr lvl="1" eaLnBrk="1" hangingPunct="1">
              <a:defRPr/>
            </a:pPr>
            <a:r>
              <a:rPr lang="sr-Cyrl-RS" sz="24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Развијена база података у позадини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sr-Cyrl-RS" sz="24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Укључен у Систем управљања садржајима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sr-Cyrl-RS" sz="24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Поново покренут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2018</a:t>
            </a:r>
            <a:r>
              <a:rPr lang="sr-Cyrl-RS" sz="24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године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sr-Cyrl-RS" sz="24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Лакше коришћење и приступачност за особе са инвалидитетом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lvl="1" eaLnBrk="1" hangingPunct="1">
              <a:defRPr/>
            </a:pPr>
            <a:endParaRPr lang="en-GB" sz="24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33796" name="Foliennummernplatzhalter 3">
            <a:extLst>
              <a:ext uri="{FF2B5EF4-FFF2-40B4-BE49-F238E27FC236}">
                <a16:creationId xmlns:a16="http://schemas.microsoft.com/office/drawing/2014/main" xmlns="" id="{C54A9342-305F-4F6A-B968-3FCC1D2EED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A1B2DDC1-BFF3-43EA-9E57-29174E896BFC}" type="slidenum">
              <a:rPr lang="de-DE" altLang="de-DE" sz="900">
                <a:solidFill>
                  <a:srgbClr val="0091CF"/>
                </a:solidFill>
              </a:rPr>
              <a:pPr eaLnBrk="1" hangingPunct="1">
                <a:lnSpc>
                  <a:spcPct val="100000"/>
                </a:lnSpc>
              </a:pPr>
              <a:t>22</a:t>
            </a:fld>
            <a:endParaRPr lang="de-DE" altLang="de-DE" sz="900">
              <a:solidFill>
                <a:srgbClr val="0091C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>
            <a:extLst>
              <a:ext uri="{FF2B5EF4-FFF2-40B4-BE49-F238E27FC236}">
                <a16:creationId xmlns:a16="http://schemas.microsoft.com/office/drawing/2014/main" xmlns="" id="{74A82B08-9D8D-4072-9D20-070FE3600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765175"/>
            <a:ext cx="6696075" cy="873125"/>
          </a:xfrm>
        </p:spPr>
        <p:txBody>
          <a:bodyPr/>
          <a:lstStyle/>
          <a:p>
            <a:r>
              <a:rPr lang="sr-Cyrl-RS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Регистар </a:t>
            </a:r>
            <a:r>
              <a:rPr lang="sr-Cyrl-RS" alt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de-DE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(3)</a:t>
            </a:r>
            <a:r>
              <a:rPr lang="de-AT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AT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AT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Функције базе података за крајњег корисника</a:t>
            </a:r>
            <a:r>
              <a:rPr lang="de-AT" altLang="de-D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AT" alt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altLang="de-D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AT" alt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altLang="de-D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AT" alt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AT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09F8964-8AE2-4744-BE3D-11F5ACD5E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420938"/>
            <a:ext cx="8208963" cy="4248150"/>
          </a:xfrm>
        </p:spPr>
        <p:txBody>
          <a:bodyPr/>
          <a:lstStyle/>
          <a:p>
            <a:pPr lvl="1" eaLnBrk="1" hangingPunct="1">
              <a:defRPr/>
            </a:pPr>
            <a:r>
              <a:rPr lang="sr-Cyrl-R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Опште информације о квалификацијама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lvl="1" eaLnBrk="1" hangingPunct="1">
              <a:defRPr/>
            </a:pPr>
            <a:r>
              <a:rPr lang="sr-Cyrl-R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Објављени исходи учења</a:t>
            </a:r>
            <a:endParaRPr lang="de-DE" sz="24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sr-Cyrl-R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Проширено претраживање</a:t>
            </a:r>
            <a:endParaRPr lang="de-DE" sz="24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sr-Cyrl-R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Функција „</a:t>
            </a:r>
            <a:r>
              <a:rPr lang="sr-Cyrl-RS" sz="240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обележивача</a:t>
            </a:r>
            <a:r>
              <a:rPr lang="sr-Cyrl-R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страница“ (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bookmark</a:t>
            </a:r>
            <a:r>
              <a:rPr lang="sr-Cyrl-R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lang="de-DE" sz="24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PDF </a:t>
            </a:r>
            <a:r>
              <a:rPr lang="sr-Cyrl-R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функција</a:t>
            </a: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lvl="1" eaLnBrk="1" hangingPunct="1">
              <a:defRPr/>
            </a:pPr>
            <a:r>
              <a:rPr lang="sr-Cyrl-R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Поређење двеју квалификација</a:t>
            </a:r>
            <a:endParaRPr lang="de-DE" sz="24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820" name="Foliennummernplatzhalter 3">
            <a:extLst>
              <a:ext uri="{FF2B5EF4-FFF2-40B4-BE49-F238E27FC236}">
                <a16:creationId xmlns:a16="http://schemas.microsoft.com/office/drawing/2014/main" xmlns="" id="{B3C7965F-68CE-4BE2-8CBA-682993CE70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24AB29BC-01A6-4C23-8538-D28E5D7A3D1F}" type="slidenum">
              <a:rPr lang="de-DE" altLang="de-DE" sz="900">
                <a:solidFill>
                  <a:srgbClr val="0091CF"/>
                </a:solidFill>
              </a:rPr>
              <a:pPr eaLnBrk="1" hangingPunct="1">
                <a:lnSpc>
                  <a:spcPct val="100000"/>
                </a:lnSpc>
              </a:pPr>
              <a:t>23</a:t>
            </a:fld>
            <a:endParaRPr lang="de-DE" altLang="de-DE" sz="900">
              <a:solidFill>
                <a:srgbClr val="0091C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>
            <a:extLst>
              <a:ext uri="{FF2B5EF4-FFF2-40B4-BE49-F238E27FC236}">
                <a16:creationId xmlns:a16="http://schemas.microsoft.com/office/drawing/2014/main" xmlns="" id="{5FA99D2C-0B94-41B2-AF16-D89DAB1B2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Регистар </a:t>
            </a:r>
            <a:r>
              <a:rPr lang="sr-Cyrl-RS" alt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de-DE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(4)</a:t>
            </a:r>
            <a:r>
              <a:rPr lang="en-GB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Веб-сајт</a:t>
            </a:r>
            <a:r>
              <a:rPr lang="en-GB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178D0D9-15AF-4D90-B49C-B988660A1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63" y="4532313"/>
            <a:ext cx="8208962" cy="1655762"/>
          </a:xfrm>
        </p:spPr>
        <p:txBody>
          <a:bodyPr/>
          <a:lstStyle/>
          <a:p>
            <a:pPr marL="1587" lvl="1" indent="0" algn="ctr" eaLnBrk="1" hangingPunct="1">
              <a:buFont typeface="Wingdings" panose="05000000000000000000" pitchFamily="2" charset="2"/>
              <a:buNone/>
              <a:defRPr/>
            </a:pPr>
            <a:r>
              <a:rPr lang="de-DE" sz="2600" b="1" u="sng" dirty="0">
                <a:solidFill>
                  <a:srgbClr val="2787C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/>
              </a:rPr>
              <a:t>www.qualifikationsregister.at</a:t>
            </a:r>
            <a:endParaRPr lang="de-DE" sz="2600" b="1" u="sng" dirty="0">
              <a:solidFill>
                <a:srgbClr val="2787CA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587" lvl="1" indent="0" algn="ctr" eaLnBrk="1" hangingPunct="1">
              <a:buFont typeface="Wingdings" panose="05000000000000000000" pitchFamily="2" charset="2"/>
              <a:buNone/>
              <a:defRPr/>
            </a:pPr>
            <a:endParaRPr lang="de-DE" sz="2600" b="1" u="sng" dirty="0">
              <a:solidFill>
                <a:srgbClr val="2787CA"/>
              </a:solidFill>
              <a:ea typeface="+mn-ea"/>
              <a:cs typeface="+mn-cs"/>
            </a:endParaRPr>
          </a:p>
          <a:p>
            <a:pPr marL="1587" lvl="1" indent="0" eaLnBrk="1" hangingPunct="1">
              <a:buFont typeface="Wingdings" panose="05000000000000000000" pitchFamily="2" charset="2"/>
              <a:buNone/>
              <a:defRPr/>
            </a:pPr>
            <a:endParaRPr lang="de-DE" sz="26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0" indent="0">
              <a:defRPr/>
            </a:pPr>
            <a:endParaRPr lang="de-AT" sz="2600" dirty="0">
              <a:solidFill>
                <a:schemeClr val="tx1"/>
              </a:solidFill>
            </a:endParaRPr>
          </a:p>
        </p:txBody>
      </p:sp>
      <p:sp>
        <p:nvSpPr>
          <p:cNvPr id="35844" name="Foliennummernplatzhalter 3">
            <a:extLst>
              <a:ext uri="{FF2B5EF4-FFF2-40B4-BE49-F238E27FC236}">
                <a16:creationId xmlns:a16="http://schemas.microsoft.com/office/drawing/2014/main" xmlns="" id="{CE653192-A438-4DD3-8F66-032E4CB04C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E573DAAD-D2CE-4447-899C-4802DE91EDCD}" type="slidenum">
              <a:rPr lang="de-DE" altLang="de-DE" sz="900">
                <a:solidFill>
                  <a:srgbClr val="0091CF"/>
                </a:solidFill>
              </a:rPr>
              <a:pPr eaLnBrk="1" hangingPunct="1">
                <a:lnSpc>
                  <a:spcPct val="100000"/>
                </a:lnSpc>
              </a:pPr>
              <a:t>24</a:t>
            </a:fld>
            <a:endParaRPr lang="de-DE" altLang="de-DE" sz="900">
              <a:solidFill>
                <a:srgbClr val="0091CF"/>
              </a:solidFill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xmlns="" id="{A8143A16-B1B7-49F6-8922-5ECA7803FB0E}"/>
              </a:ext>
            </a:extLst>
          </p:cNvPr>
          <p:cNvSpPr txBox="1">
            <a:spLocks/>
          </p:cNvSpPr>
          <p:nvPr/>
        </p:nvSpPr>
        <p:spPr bwMode="auto">
          <a:xfrm>
            <a:off x="344488" y="2276475"/>
            <a:ext cx="8208962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2787CA"/>
                </a:solidFill>
                <a:latin typeface="+mn-lt"/>
                <a:ea typeface="+mn-ea"/>
                <a:cs typeface="+mn-cs"/>
              </a:defRPr>
            </a:lvl1pPr>
            <a:lvl2pPr marL="390525" indent="-388938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2787CA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2pPr>
            <a:lvl3pPr marL="669925" indent="-277813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66CCFF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992188" indent="-320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66CCFF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4pPr>
            <a:lvl5pPr marL="1271588" indent="-277813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66CCFF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5pPr>
            <a:lvl6pPr marL="1728788" indent="-277813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66CCFF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6pPr>
            <a:lvl7pPr marL="2185988" indent="-277813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66CCFF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7pPr>
            <a:lvl8pPr marL="2643188" indent="-277813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66CCFF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8pPr>
            <a:lvl9pPr marL="3100388" indent="-277813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66CCFF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Font typeface="Wingdings" pitchFamily="2" charset="2"/>
              <a:buChar char="§"/>
              <a:defRPr/>
            </a:pPr>
            <a:r>
              <a:rPr lang="sr-Cyrl-R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Опште информације о </a:t>
            </a:r>
            <a:r>
              <a:rPr lang="sr-Cyrl-RS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ЕОК</a:t>
            </a:r>
            <a:r>
              <a:rPr lang="de-DE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sr-Cyrl-RS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de-DE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sr-Cyrl-R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исходима учења</a:t>
            </a:r>
            <a:endParaRPr lang="de-DE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sr-Cyrl-R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Информације прилагођене циљној групи</a:t>
            </a:r>
            <a:endParaRPr lang="de-DE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sr-Cyrl-R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Документи за преузимање</a:t>
            </a:r>
            <a:endParaRPr lang="de-DE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sr-Cyrl-R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Вести</a:t>
            </a:r>
            <a:endParaRPr lang="de-DE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sr-Cyrl-R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Често постављана питања</a:t>
            </a:r>
            <a:endParaRPr lang="de-DE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defRPr/>
            </a:pPr>
            <a:endParaRPr lang="de-AT" sz="2600" b="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6">
            <a:extLst>
              <a:ext uri="{FF2B5EF4-FFF2-40B4-BE49-F238E27FC236}">
                <a16:creationId xmlns:a16="http://schemas.microsoft.com/office/drawing/2014/main" xmlns="" id="{DBC37CB6-2B7E-4A7D-BB5E-A8A0F3E42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1063625"/>
            <a:ext cx="7543800" cy="2060575"/>
          </a:xfrm>
        </p:spPr>
        <p:txBody>
          <a:bodyPr/>
          <a:lstStyle/>
          <a:p>
            <a:r>
              <a:rPr lang="de-DE" alt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RS" alt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Хвала на пажњи</a:t>
            </a:r>
            <a:r>
              <a:rPr lang="de-DE" alt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de-DE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Wolfgang Denk</a:t>
            </a:r>
            <a:br>
              <a:rPr lang="de-DE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Textplatzhalter 7">
            <a:extLst>
              <a:ext uri="{FF2B5EF4-FFF2-40B4-BE49-F238E27FC236}">
                <a16:creationId xmlns:a16="http://schemas.microsoft.com/office/drawing/2014/main" xmlns="" id="{06EAD31C-A892-4A12-9731-CBD1955C1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450" y="3048000"/>
            <a:ext cx="7543800" cy="1752600"/>
          </a:xfrm>
        </p:spPr>
        <p:txBody>
          <a:bodyPr/>
          <a:lstStyle/>
          <a:p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Ebendorferstraße 7 </a:t>
            </a:r>
            <a:r>
              <a:rPr lang="de-DE" altLang="de-DE">
                <a:solidFill>
                  <a:srgbClr val="0091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 1010 Vienna</a:t>
            </a:r>
          </a:p>
          <a:p>
            <a:r>
              <a:rPr lang="de-DE" altLang="de-DE">
                <a:solidFill>
                  <a:srgbClr val="0091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 +43 1 534 08-0 </a:t>
            </a:r>
            <a:r>
              <a:rPr lang="de-DE" altLang="de-DE">
                <a:solidFill>
                  <a:srgbClr val="0091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>
                <a:solidFill>
                  <a:srgbClr val="0091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 +43 1 534 08-20</a:t>
            </a:r>
          </a:p>
          <a:p>
            <a:r>
              <a:rPr lang="de-DE" altLang="de-DE">
                <a:solidFill>
                  <a:srgbClr val="0091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 nqr@oead.at</a:t>
            </a:r>
          </a:p>
          <a:p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    wolfgang.denk@oead.at</a:t>
            </a:r>
            <a:b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b="1">
                <a:solidFill>
                  <a:srgbClr val="0091C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www.qualifikationsregister.at</a:t>
            </a:r>
            <a:endParaRPr lang="de-DE" altLang="de-DE" b="1">
              <a:solidFill>
                <a:srgbClr val="0091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b="1">
              <a:solidFill>
                <a:srgbClr val="0091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b="1">
              <a:solidFill>
                <a:srgbClr val="0091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Foliennummernplatzhalter 1">
            <a:extLst>
              <a:ext uri="{FF2B5EF4-FFF2-40B4-BE49-F238E27FC236}">
                <a16:creationId xmlns:a16="http://schemas.microsoft.com/office/drawing/2014/main" xmlns="" id="{99CFB98D-887A-48AC-AE2F-B76944C46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1838" y="1628775"/>
            <a:ext cx="792162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37931725" indent="-37474525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669925" indent="-277813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992188" indent="-320675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1271588" indent="-277813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1728788" indent="-27781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185988" indent="-27781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2643188" indent="-27781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100388" indent="-27781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3671BBE3-C5D3-4010-A9E3-8F1D3385464C}" type="slidenum">
              <a:rPr lang="de-DE" altLang="de-DE" sz="9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</a:pPr>
              <a:t>25</a:t>
            </a:fld>
            <a:endParaRPr lang="de-DE" altLang="de-DE" sz="900">
              <a:solidFill>
                <a:schemeClr val="bg1"/>
              </a:solidFill>
            </a:endParaRPr>
          </a:p>
        </p:txBody>
      </p:sp>
      <p:pic>
        <p:nvPicPr>
          <p:cNvPr id="36869" name="Bild 8" descr="römische_zahlen.png">
            <a:extLst>
              <a:ext uri="{FF2B5EF4-FFF2-40B4-BE49-F238E27FC236}">
                <a16:creationId xmlns:a16="http://schemas.microsoft.com/office/drawing/2014/main" xmlns="" id="{016CD0B1-EBCD-456F-B935-CF2845131D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5619750"/>
            <a:ext cx="8147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>
            <a:extLst>
              <a:ext uri="{FF2B5EF4-FFF2-40B4-BE49-F238E27FC236}">
                <a16:creationId xmlns:a16="http://schemas.microsoft.com/office/drawing/2014/main" xmlns="" id="{3CED9C62-66ED-401F-AC0B-DC2EA24B7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246063"/>
            <a:ext cx="2816225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>
            <a:extLst>
              <a:ext uri="{FF2B5EF4-FFF2-40B4-BE49-F238E27FC236}">
                <a16:creationId xmlns:a16="http://schemas.microsoft.com/office/drawing/2014/main" xmlns="" id="{56D07D7E-482F-4DF0-9C69-EF5434B0E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у Аустрији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тренутно стање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 (1)</a:t>
            </a:r>
            <a:endParaRPr lang="de-AT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E00B002E-4E32-4E05-B312-DEBFEC44B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916113"/>
            <a:ext cx="8496300" cy="4033837"/>
          </a:xfrm>
        </p:spPr>
        <p:txBody>
          <a:bodyPr/>
          <a:lstStyle/>
          <a:p>
            <a:pPr lvl="1" eaLnBrk="1" hangingPunct="1">
              <a:defRPr/>
            </a:pPr>
            <a:r>
              <a:rPr lang="sr-Cyrl-R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Савезни закон о Националном оквиру квалификација из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2016</a:t>
            </a:r>
            <a:r>
              <a:rPr lang="sr-Cyrl-R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године</a:t>
            </a:r>
            <a:endParaRPr lang="en-GB" sz="24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sr-Cyrl-R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Текући процес мапирања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sr-Cyrl-R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 формалне квалификације</a:t>
            </a:r>
            <a:endParaRPr lang="en-GB" sz="24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sr-Cyrl-R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Имплементација процеса мапирања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sr-Cyrl-R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 неформалне квалификације</a:t>
            </a:r>
            <a:endParaRPr lang="en-GB" sz="24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sr-Cyrl-R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Процес мапирања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sr-Cyrl-R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 неформалне квалификације је започет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2019</a:t>
            </a:r>
            <a:r>
              <a:rPr lang="sr-Cyrl-R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године</a:t>
            </a:r>
            <a:endParaRPr lang="en-GB" sz="24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>
              <a:defRPr/>
            </a:pPr>
            <a:endParaRPr lang="en-GB" sz="26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1587" lvl="1" indent="0">
              <a:buFont typeface="Wingdings" panose="05000000000000000000" pitchFamily="2" charset="2"/>
              <a:buNone/>
              <a:defRPr/>
            </a:pPr>
            <a:endParaRPr lang="en-US" altLang="de-DE" sz="2600" dirty="0">
              <a:solidFill>
                <a:srgbClr val="000000"/>
              </a:solidFill>
              <a:ea typeface="+mn-ea"/>
              <a:cs typeface="+mn-cs"/>
            </a:endParaRPr>
          </a:p>
          <a:p>
            <a:pPr lvl="1" eaLnBrk="1" hangingPunct="1">
              <a:defRPr/>
            </a:pPr>
            <a:endParaRPr lang="en-GB" sz="26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0" indent="0">
              <a:defRPr/>
            </a:pPr>
            <a:endParaRPr lang="de-AT" sz="2600" dirty="0">
              <a:solidFill>
                <a:schemeClr val="tx1"/>
              </a:solidFill>
            </a:endParaRPr>
          </a:p>
        </p:txBody>
      </p:sp>
      <p:sp>
        <p:nvSpPr>
          <p:cNvPr id="14340" name="Foliennummernplatzhalter 3">
            <a:extLst>
              <a:ext uri="{FF2B5EF4-FFF2-40B4-BE49-F238E27FC236}">
                <a16:creationId xmlns:a16="http://schemas.microsoft.com/office/drawing/2014/main" xmlns="" id="{0175772F-6165-423B-AE28-678ED2CE68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AE3222CB-4BD7-4C4E-850E-F79B18510A54}" type="slidenum">
              <a:rPr lang="de-DE" altLang="de-DE" sz="900">
                <a:solidFill>
                  <a:srgbClr val="0091CF"/>
                </a:solidFill>
              </a:rPr>
              <a:pPr eaLnBrk="1" hangingPunct="1">
                <a:lnSpc>
                  <a:spcPct val="100000"/>
                </a:lnSpc>
              </a:pPr>
              <a:t>3</a:t>
            </a:fld>
            <a:endParaRPr lang="de-DE" altLang="de-DE" sz="900">
              <a:solidFill>
                <a:srgbClr val="0091C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xmlns="" id="{8C77AA85-DA17-44AD-9F50-141D36C31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у Аустрији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тренутно стање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 (2)</a:t>
            </a:r>
            <a:b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Кључни циљеви</a:t>
            </a:r>
            <a:endParaRPr lang="de-AT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29294BE-AA3D-406D-8FEA-D1C45C1B6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205038"/>
            <a:ext cx="8496300" cy="4033837"/>
          </a:xfrm>
        </p:spPr>
        <p:txBody>
          <a:bodyPr/>
          <a:lstStyle/>
          <a:p>
            <a:pPr lvl="1" eaLnBrk="1" hangingPunct="1">
              <a:defRPr/>
            </a:pPr>
            <a:r>
              <a:rPr lang="sr-Cyrl-R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Повећати ниво транспарентности образовних система у Европи и на националном нивоу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sr-Cyrl-R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Упоредивост квалификација на националном нивоу и у Европи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sr-Cyrl-R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Видљивост неформалног и </a:t>
            </a:r>
            <a:r>
              <a:rPr lang="sr-Cyrl-RS" sz="240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информалног</a:t>
            </a:r>
            <a:r>
              <a:rPr lang="sr-Cyrl-R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учења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sr-Cyrl-R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Оријентација на исходе учења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1">
              <a:defRPr/>
            </a:pPr>
            <a:endParaRPr lang="en-GB" sz="26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1587" lvl="1" indent="0">
              <a:buFont typeface="Wingdings" panose="05000000000000000000" pitchFamily="2" charset="2"/>
              <a:buNone/>
              <a:defRPr/>
            </a:pPr>
            <a:endParaRPr lang="en-US" altLang="de-DE" sz="2600" dirty="0">
              <a:solidFill>
                <a:srgbClr val="000000"/>
              </a:solidFill>
              <a:ea typeface="+mn-ea"/>
              <a:cs typeface="+mn-cs"/>
            </a:endParaRPr>
          </a:p>
          <a:p>
            <a:pPr lvl="1" eaLnBrk="1" hangingPunct="1">
              <a:defRPr/>
            </a:pPr>
            <a:endParaRPr lang="en-GB" sz="26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0" indent="0">
              <a:defRPr/>
            </a:pPr>
            <a:endParaRPr lang="de-AT" sz="2600" dirty="0">
              <a:solidFill>
                <a:schemeClr val="tx1"/>
              </a:solidFill>
            </a:endParaRPr>
          </a:p>
        </p:txBody>
      </p:sp>
      <p:sp>
        <p:nvSpPr>
          <p:cNvPr id="15364" name="Foliennummernplatzhalter 3">
            <a:extLst>
              <a:ext uri="{FF2B5EF4-FFF2-40B4-BE49-F238E27FC236}">
                <a16:creationId xmlns:a16="http://schemas.microsoft.com/office/drawing/2014/main" xmlns="" id="{C7D8CB1C-EBD1-4756-99E6-90F3F89496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C34AE22B-390A-4843-8B10-3576154ACB06}" type="slidenum">
              <a:rPr lang="de-DE" altLang="de-DE" sz="900">
                <a:solidFill>
                  <a:srgbClr val="0091CF"/>
                </a:solidFill>
              </a:rPr>
              <a:pPr eaLnBrk="1" hangingPunct="1">
                <a:lnSpc>
                  <a:spcPct val="100000"/>
                </a:lnSpc>
              </a:pPr>
              <a:t>4</a:t>
            </a:fld>
            <a:endParaRPr lang="de-DE" altLang="de-DE" sz="900">
              <a:solidFill>
                <a:srgbClr val="0091C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3">
            <a:extLst>
              <a:ext uri="{FF2B5EF4-FFF2-40B4-BE49-F238E27FC236}">
                <a16:creationId xmlns:a16="http://schemas.microsoft.com/office/drawing/2014/main" xmlns="" id="{C5CDE165-6AA8-4CF6-A361-FA5A9EA5A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17A6E5A5-EBAC-4451-8E3A-C377CA076215}" type="slidenum">
              <a:rPr lang="de-DE" altLang="de-DE" sz="900">
                <a:solidFill>
                  <a:srgbClr val="0091CF"/>
                </a:solidFill>
              </a:rPr>
              <a:pPr eaLnBrk="1" hangingPunct="1">
                <a:lnSpc>
                  <a:spcPct val="100000"/>
                </a:lnSpc>
              </a:pPr>
              <a:t>5</a:t>
            </a:fld>
            <a:endParaRPr lang="de-DE" altLang="de-DE" sz="900">
              <a:solidFill>
                <a:srgbClr val="0091C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1F19EFD-17E4-4720-8114-81F70883A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808750"/>
            <a:ext cx="7200800" cy="524049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xmlns="" id="{19DBA6A7-471A-48E1-825D-5685C912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02" y="655638"/>
            <a:ext cx="7219950" cy="873125"/>
          </a:xfrm>
        </p:spPr>
        <p:txBody>
          <a:bodyPr/>
          <a:lstStyle/>
          <a:p>
            <a:r>
              <a:rPr lang="sr-Cyrl-RS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у Аустрији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тренутно стање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 (3)</a:t>
            </a:r>
            <a:b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Прве квалификације у </a:t>
            </a:r>
            <a:r>
              <a:rPr lang="sr-Cyrl-RS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endParaRPr lang="de-AT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1" name="Inhaltsplatzhalter 2">
            <a:extLst>
              <a:ext uri="{FF2B5EF4-FFF2-40B4-BE49-F238E27FC236}">
                <a16:creationId xmlns:a16="http://schemas.microsoft.com/office/drawing/2014/main" xmlns="" id="{CAAB8D8D-94E5-4173-94BB-8CEE3F1F7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989138"/>
            <a:ext cx="7219950" cy="4535487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Докторат</a:t>
            </a:r>
            <a:r>
              <a:rPr lang="en-GB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altLang="de-DE" sz="2400" dirty="0" err="1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sr-Cyrl-RS" altLang="de-DE" sz="2400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-ниво</a:t>
            </a:r>
            <a:r>
              <a:rPr lang="en-GB" altLang="de-DE" sz="2400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VIII</a:t>
            </a:r>
            <a:endParaRPr lang="en-GB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Мастер</a:t>
            </a:r>
            <a:r>
              <a:rPr lang="en-GB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altLang="de-DE" sz="2400" dirty="0" err="1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sr-Cyrl-RS" altLang="de-DE" sz="2400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-ниво</a:t>
            </a:r>
            <a:r>
              <a:rPr lang="en-GB" altLang="de-DE" sz="2400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VII</a:t>
            </a:r>
            <a:endParaRPr lang="en-GB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Основне студије</a:t>
            </a:r>
            <a:r>
              <a:rPr lang="en-GB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„инжењер“ и „мајстор занатлија“</a:t>
            </a:r>
            <a:r>
              <a:rPr lang="en-GB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altLang="de-DE" sz="2400" dirty="0" err="1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sr-Cyrl-RS" altLang="de-DE" sz="2400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-ниво</a:t>
            </a:r>
            <a:r>
              <a:rPr lang="en-GB" altLang="de-DE" sz="2400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</a:t>
            </a:r>
          </a:p>
          <a:p>
            <a:pPr lvl="1">
              <a:spcAft>
                <a:spcPts val="600"/>
              </a:spcAft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Виша средња стручна школа</a:t>
            </a:r>
            <a:r>
              <a:rPr lang="en-GB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(BHS) </a:t>
            </a:r>
            <a:r>
              <a:rPr lang="sr-Cyrl-RS" altLang="de-DE" sz="2400" dirty="0" err="1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sr-Cyrl-RS" altLang="de-DE" sz="2400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-ниво</a:t>
            </a:r>
            <a:r>
              <a:rPr lang="en-GB" altLang="de-DE" sz="2400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</a:t>
            </a:r>
          </a:p>
          <a:p>
            <a:pPr lvl="1">
              <a:spcAft>
                <a:spcPts val="600"/>
              </a:spcAft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Средња стручна школа</a:t>
            </a:r>
            <a:r>
              <a:rPr lang="en-GB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(BMS) </a:t>
            </a:r>
            <a:r>
              <a:rPr lang="sr-Cyrl-RS" altLang="de-DE" sz="2400" dirty="0" err="1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sr-Cyrl-RS" altLang="de-DE" sz="2400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-ниво</a:t>
            </a:r>
            <a:r>
              <a:rPr lang="en-GB" altLang="de-DE" sz="2400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IV</a:t>
            </a:r>
          </a:p>
          <a:p>
            <a:pPr lvl="1">
              <a:spcAft>
                <a:spcPts val="600"/>
              </a:spcAft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Шегртство</a:t>
            </a:r>
            <a:r>
              <a:rPr lang="en-GB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дуални систем</a:t>
            </a:r>
            <a:r>
              <a:rPr lang="en-GB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altLang="de-DE" sz="2400" dirty="0" err="1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sr-Cyrl-RS" altLang="de-DE" sz="2400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-ниво</a:t>
            </a:r>
            <a:r>
              <a:rPr lang="en-GB" altLang="de-DE" sz="2400" dirty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IV</a:t>
            </a:r>
          </a:p>
          <a:p>
            <a:endParaRPr lang="de-AT" altLang="de-DE" dirty="0">
              <a:solidFill>
                <a:srgbClr val="00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Foliennummernplatzhalter 3">
            <a:extLst>
              <a:ext uri="{FF2B5EF4-FFF2-40B4-BE49-F238E27FC236}">
                <a16:creationId xmlns:a16="http://schemas.microsoft.com/office/drawing/2014/main" xmlns="" id="{78C786A2-FE04-4698-B721-21ACD68FF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37931725" indent="-37474525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669925" indent="-277813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992188" indent="-320675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1271588" indent="-277813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1728788" indent="-27781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185988" indent="-27781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2643188" indent="-27781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100388" indent="-27781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7FA3053A-3BC1-4D98-AF9D-2F3A9C5536E9}" type="slidenum">
              <a:rPr lang="de-DE" altLang="de-DE" sz="900">
                <a:solidFill>
                  <a:srgbClr val="0091CF"/>
                </a:solidFill>
              </a:rPr>
              <a:pPr eaLnBrk="1" hangingPunct="1">
                <a:lnSpc>
                  <a:spcPct val="100000"/>
                </a:lnSpc>
              </a:pPr>
              <a:t>6</a:t>
            </a:fld>
            <a:endParaRPr lang="de-DE" altLang="de-DE" sz="900">
              <a:solidFill>
                <a:srgbClr val="0091CF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xmlns="" id="{DC35F991-248F-4B2D-88D1-3F7A1D28D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20713"/>
            <a:ext cx="6335713" cy="873125"/>
          </a:xfrm>
        </p:spPr>
        <p:txBody>
          <a:bodyPr/>
          <a:lstStyle/>
          <a:p>
            <a:r>
              <a:rPr lang="sr-Cyrl-RS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у Аустрији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тренутно стање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 (4)</a:t>
            </a:r>
            <a:b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de-D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Поштују се следећи принципи</a:t>
            </a:r>
            <a:endParaRPr lang="de-AT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5" name="Foliennummernplatzhalter 3">
            <a:extLst>
              <a:ext uri="{FF2B5EF4-FFF2-40B4-BE49-F238E27FC236}">
                <a16:creationId xmlns:a16="http://schemas.microsoft.com/office/drawing/2014/main" xmlns="" id="{7870707A-9BCE-4FFD-BF26-E77DE5DBF2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EF905A7D-84E8-47D1-BE5D-21A1417737C9}" type="slidenum">
              <a:rPr lang="de-DE" altLang="de-DE" sz="900">
                <a:solidFill>
                  <a:srgbClr val="0091CF"/>
                </a:solidFill>
              </a:rPr>
              <a:pPr eaLnBrk="1" hangingPunct="1">
                <a:lnSpc>
                  <a:spcPct val="100000"/>
                </a:lnSpc>
              </a:pPr>
              <a:t>7</a:t>
            </a:fld>
            <a:endParaRPr lang="de-DE" altLang="de-DE" sz="900">
              <a:solidFill>
                <a:srgbClr val="0091CF"/>
              </a:solidFill>
            </a:endParaRPr>
          </a:p>
        </p:txBody>
      </p:sp>
      <p:sp>
        <p:nvSpPr>
          <p:cNvPr id="18436" name="Inhaltsplatzhalter 1">
            <a:extLst>
              <a:ext uri="{FF2B5EF4-FFF2-40B4-BE49-F238E27FC236}">
                <a16:creationId xmlns:a16="http://schemas.microsoft.com/office/drawing/2014/main" xmlns="" id="{294CE730-7A0E-4678-BB85-058A429CE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89138"/>
            <a:ext cx="7219950" cy="4187825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нивоа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Нису законски обавезујући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Све области образовања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Табела </a:t>
            </a:r>
            <a:r>
              <a:rPr lang="sr-Cyrl-RS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дескриптора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подељена на нивоима </a:t>
            </a:r>
            <a:r>
              <a:rPr lang="en-GB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VI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до </a:t>
            </a:r>
            <a:r>
              <a:rPr lang="en-GB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VIII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Димензије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знања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вештине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компетенције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Интегрисање формалног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неформалног и </a:t>
            </a:r>
            <a:r>
              <a:rPr lang="sr-Cyrl-RS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информалног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учења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948A42BE-B11B-4A3B-AE8D-729F320C7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Закон о </a:t>
            </a:r>
            <a:r>
              <a:rPr lang="sr-Cyrl-RS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de-AT" altLang="de-DE" dirty="0">
                <a:latin typeface="Calibri" panose="020F0502020204030204" pitchFamily="34" charset="0"/>
                <a:cs typeface="Calibri" panose="020F0502020204030204" pitchFamily="34" charset="0"/>
              </a:rPr>
              <a:t> (1)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EBC3DC27-3586-45A6-879E-3C82F9721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2450" y="1905000"/>
            <a:ext cx="7620000" cy="4187825"/>
          </a:xfrm>
        </p:spPr>
        <p:txBody>
          <a:bodyPr/>
          <a:lstStyle/>
          <a:p>
            <a:pPr>
              <a:buClr>
                <a:srgbClr val="0091CF"/>
              </a:buClr>
              <a:buFont typeface="Wingdings" panose="05000000000000000000" pitchFamily="2" charset="2"/>
              <a:buChar char="§"/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Закон о </a:t>
            </a:r>
            <a:r>
              <a:rPr lang="sr-Cyrl-RS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је доњи дом Парламента Аустрије усвојио 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. фебруара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2016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. године, након чега га је Савезно веће усвојило 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. марта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Clr>
                <a:srgbClr val="0091CF"/>
              </a:buClr>
              <a:buFont typeface="Wingdings" panose="05000000000000000000" pitchFamily="2" charset="2"/>
              <a:buChar char="§"/>
            </a:pPr>
            <a:endParaRPr lang="de-AT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91CF"/>
              </a:buClr>
              <a:buFont typeface="Wingdings" panose="05000000000000000000" pitchFamily="2" charset="2"/>
              <a:buChar char="§"/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Почео је да се примењује 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. марта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2016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. године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Закон о </a:t>
            </a:r>
            <a:r>
              <a:rPr lang="sr-Cyrl-RS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је објављен у Савезном службеном гласнику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Clr>
                <a:srgbClr val="0091CF"/>
              </a:buClr>
              <a:buFont typeface="Wingdings" panose="05000000000000000000" pitchFamily="2" charset="2"/>
              <a:buChar char="§"/>
            </a:pPr>
            <a:endParaRPr lang="de-AT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0" name="Foliennummernplatzhalter 3">
            <a:extLst>
              <a:ext uri="{FF2B5EF4-FFF2-40B4-BE49-F238E27FC236}">
                <a16:creationId xmlns:a16="http://schemas.microsoft.com/office/drawing/2014/main" xmlns="" id="{A283FA27-2CA5-460A-AFAA-F70F5C983A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37931725" indent="-37474525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669925" indent="-277813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992188" indent="-320675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1271588" indent="-277813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1728788" indent="-27781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185988" indent="-27781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2643188" indent="-27781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100388" indent="-27781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5A2D0643-4E64-4FF7-BB1D-F613928667B5}" type="slidenum">
              <a:rPr lang="de-DE" altLang="de-DE" sz="900">
                <a:solidFill>
                  <a:srgbClr val="0091CF"/>
                </a:solidFill>
              </a:rPr>
              <a:pPr eaLnBrk="1" hangingPunct="1">
                <a:lnSpc>
                  <a:spcPct val="100000"/>
                </a:lnSpc>
              </a:pPr>
              <a:t>8</a:t>
            </a:fld>
            <a:endParaRPr lang="de-DE" altLang="de-DE" sz="900">
              <a:solidFill>
                <a:srgbClr val="0091CF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xmlns="" id="{B6985981-7530-48CC-91B4-25FD34A1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Закон о </a:t>
            </a:r>
            <a:r>
              <a:rPr lang="sr-Cyrl-RS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 (2)</a:t>
            </a:r>
            <a:b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altLang="de-DE" dirty="0">
                <a:latin typeface="Calibri" panose="020F0502020204030204" pitchFamily="34" charset="0"/>
                <a:cs typeface="Calibri" panose="020F0502020204030204" pitchFamily="34" charset="0"/>
              </a:rPr>
              <a:t>Преглед</a:t>
            </a:r>
            <a:endParaRPr lang="de-AT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3" name="Inhaltsplatzhalter 2">
            <a:extLst>
              <a:ext uri="{FF2B5EF4-FFF2-40B4-BE49-F238E27FC236}">
                <a16:creationId xmlns:a16="http://schemas.microsoft.com/office/drawing/2014/main" xmlns="" id="{EE61B53D-6ED1-4AB0-9F12-E9173CABD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89138"/>
            <a:ext cx="7219950" cy="4187825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Дефиниције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Састав и послови одговарајућих органа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Национални координатор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Саветодавни одбор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Надзорна група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Упућивања на додатне пратеће документе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пословник о раду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Приручник за </a:t>
            </a:r>
            <a:r>
              <a:rPr lang="sr-Cyrl-RS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смернице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Циљеви Закона о </a:t>
            </a:r>
            <a:r>
              <a:rPr lang="sr-Cyrl-RS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Регистар </a:t>
            </a:r>
            <a:r>
              <a:rPr lang="sr-Cyrl-RS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sr-Cyrl-R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Напомене са образложењима Закона о </a:t>
            </a:r>
            <a:r>
              <a:rPr lang="sr-Cyrl-RS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НОК</a:t>
            </a:r>
            <a:endParaRPr lang="en-US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Foliennummernplatzhalter 3">
            <a:extLst>
              <a:ext uri="{FF2B5EF4-FFF2-40B4-BE49-F238E27FC236}">
                <a16:creationId xmlns:a16="http://schemas.microsoft.com/office/drawing/2014/main" xmlns="" id="{B3599FCA-32C7-4D7A-ADDC-7C1824F5B9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37931725" indent="-37474525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669925" indent="-277813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992188" indent="-320675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1271588" indent="-277813" eaLnBrk="0" hangingPunct="0">
              <a:lnSpc>
                <a:spcPct val="120000"/>
              </a:lnSpc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5pPr>
            <a:lvl6pPr marL="1728788" indent="-27781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6pPr>
            <a:lvl7pPr marL="2185988" indent="-27781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7pPr>
            <a:lvl8pPr marL="2643188" indent="-27781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8pPr>
            <a:lvl9pPr marL="3100388" indent="-27781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91CF"/>
              </a:buClr>
              <a:buFont typeface="Wingdings" panose="05000000000000000000" pitchFamily="2" charset="2"/>
              <a:buChar char="§"/>
              <a:defRPr sz="2000">
                <a:solidFill>
                  <a:srgbClr val="00496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E95C783E-796A-47C3-935A-7E87D7A04C89}" type="slidenum">
              <a:rPr lang="de-DE" altLang="de-DE" sz="900">
                <a:solidFill>
                  <a:srgbClr val="0091CF"/>
                </a:solidFill>
              </a:rPr>
              <a:pPr eaLnBrk="1" hangingPunct="1">
                <a:lnSpc>
                  <a:spcPct val="100000"/>
                </a:lnSpc>
              </a:pPr>
              <a:t>9</a:t>
            </a:fld>
            <a:endParaRPr lang="de-DE" altLang="de-DE" sz="900">
              <a:solidFill>
                <a:srgbClr val="0091CF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tandarddesign">
  <a:themeElements>
    <a:clrScheme name="Benutzerdefinier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2D2"/>
      </a:hlink>
      <a:folHlink>
        <a:srgbClr val="99CC00"/>
      </a:folHlink>
    </a:clrScheme>
    <a:fontScheme name="Standard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nutzerdefiniert 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2D2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Words>904</Words>
  <Application>Microsoft Office PowerPoint</Application>
  <PresentationFormat>On-screen Show (4:3)</PresentationFormat>
  <Paragraphs>189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Tahoma</vt:lpstr>
      <vt:lpstr>Wingdings</vt:lpstr>
      <vt:lpstr>ヒラギノ角ゴ Pro W3</vt:lpstr>
      <vt:lpstr>Standarddesign</vt:lpstr>
      <vt:lpstr>1_Standarddesign</vt:lpstr>
      <vt:lpstr>Benutzerdefiniertes Design</vt:lpstr>
      <vt:lpstr>Национални оквир квалификација (НОК) у Аустрији</vt:lpstr>
      <vt:lpstr>Преглед</vt:lpstr>
      <vt:lpstr>НОК у Аустрији – тренутно стање (1)</vt:lpstr>
      <vt:lpstr>НОК у Аустрији – тренутно стање (2)  Кључни циљеви</vt:lpstr>
      <vt:lpstr>PowerPoint Presentation</vt:lpstr>
      <vt:lpstr>НОК у Аустрији – тренутно стање (3)  Прве квалификације у НОК</vt:lpstr>
      <vt:lpstr>НОК у Аустрији – тренутно стање (4)  Поштују се следећи принципи</vt:lpstr>
      <vt:lpstr>Закон о НОК (1)</vt:lpstr>
      <vt:lpstr>Закон о НОК (2)   Преглед</vt:lpstr>
      <vt:lpstr>Закон о НОК (3)</vt:lpstr>
      <vt:lpstr>Закон о НОК (4)  Подручје примене и циљеви Закона  </vt:lpstr>
      <vt:lpstr>Закон о НОК (5)  Послови Националног координатора</vt:lpstr>
      <vt:lpstr>Закон о НОК (6)  Саветодавни одбор за НОК</vt:lpstr>
      <vt:lpstr>Закон о НОК (7)  Надзорна група за НОК</vt:lpstr>
      <vt:lpstr>Процес мапирања (1) </vt:lpstr>
      <vt:lpstr>Процес мапирања (2) </vt:lpstr>
      <vt:lpstr>Укључивање квалификација ван формалног сектора (1) </vt:lpstr>
      <vt:lpstr>Укључивање квалификација ван формалног сектора (2)</vt:lpstr>
      <vt:lpstr>Укључивање квалификација ван формалног сектора (3)</vt:lpstr>
      <vt:lpstr>Укључивање квалификација ван формалног сектора (4) (4)</vt:lpstr>
      <vt:lpstr>Регистар НОК (1)</vt:lpstr>
      <vt:lpstr>Регистар НОК (2)  Имплементација</vt:lpstr>
      <vt:lpstr>Регистар НОК (3)  Функције базе података за крајњег корисника   </vt:lpstr>
      <vt:lpstr>Регистар НОК (4)  Веб-сајт </vt:lpstr>
      <vt:lpstr> Хвала на пажњи!    Wolfgang Denk  </vt:lpstr>
    </vt:vector>
  </TitlesOfParts>
  <Company>xxx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xxx</dc:creator>
  <cp:lastModifiedBy>NN</cp:lastModifiedBy>
  <cp:revision>743</cp:revision>
  <cp:lastPrinted>2018-10-18T06:38:26Z</cp:lastPrinted>
  <dcterms:created xsi:type="dcterms:W3CDTF">2016-05-30T09:45:46Z</dcterms:created>
  <dcterms:modified xsi:type="dcterms:W3CDTF">2019-12-23T08:37:35Z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d_Signature">
    <vt:lpwstr/>
  </property>
  <property fmtid="{D5CDD505-2E9C-101B-9397-08002B2CF9AE}" pid="3" name="TemplateUrl">
    <vt:lpwstr/>
  </property>
  <property fmtid="{D5CDD505-2E9C-101B-9397-08002B2CF9AE}" pid="4" name="xd_ProgID">
    <vt:lpwstr/>
  </property>
  <property fmtid="{D5CDD505-2E9C-101B-9397-08002B2CF9AE}" pid="5" name="_SourceUrl">
    <vt:lpwstr/>
  </property>
</Properties>
</file>