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0" r:id="rId3"/>
    <p:sldId id="359" r:id="rId4"/>
    <p:sldId id="360" r:id="rId5"/>
    <p:sldId id="357" r:id="rId6"/>
    <p:sldId id="311" r:id="rId7"/>
    <p:sldId id="317" r:id="rId8"/>
    <p:sldId id="312" r:id="rId9"/>
    <p:sldId id="314" r:id="rId10"/>
    <p:sldId id="318" r:id="rId11"/>
    <p:sldId id="361" r:id="rId12"/>
    <p:sldId id="344" r:id="rId13"/>
    <p:sldId id="313" r:id="rId14"/>
    <p:sldId id="352" r:id="rId15"/>
    <p:sldId id="326" r:id="rId16"/>
    <p:sldId id="327" r:id="rId17"/>
    <p:sldId id="330" r:id="rId18"/>
    <p:sldId id="331" r:id="rId19"/>
    <p:sldId id="328" r:id="rId20"/>
    <p:sldId id="329" r:id="rId21"/>
    <p:sldId id="334" r:id="rId22"/>
    <p:sldId id="351" r:id="rId23"/>
    <p:sldId id="336" r:id="rId24"/>
    <p:sldId id="338" r:id="rId25"/>
    <p:sldId id="339" r:id="rId26"/>
    <p:sldId id="345" r:id="rId27"/>
    <p:sldId id="346" r:id="rId28"/>
    <p:sldId id="332" r:id="rId29"/>
    <p:sldId id="349" r:id="rId30"/>
    <p:sldId id="354" r:id="rId31"/>
    <p:sldId id="355" r:id="rId32"/>
    <p:sldId id="356" r:id="rId33"/>
    <p:sldId id="343" r:id="rId3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C Asus" initials="AA" lastIdx="5" clrIdx="0"/>
  <p:cmAuthor id="2" name="Gunta" initials="G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1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07F98-3BAF-443F-B9D2-4F06ABE67F3F}" v="38" dt="2019-12-15T17:30:26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šan Popović" userId="9821a984ff622220" providerId="LiveId" clId="{3C507F98-3BAF-443F-B9D2-4F06ABE67F3F}"/>
    <pc:docChg chg="undo redo custSel modSld">
      <pc:chgData name="Dušan Popović" userId="9821a984ff622220" providerId="LiveId" clId="{3C507F98-3BAF-443F-B9D2-4F06ABE67F3F}" dt="2019-12-15T17:30:53.794" v="180" actId="14100"/>
      <pc:docMkLst>
        <pc:docMk/>
      </pc:docMkLst>
      <pc:sldChg chg="addSp delSp modSp">
        <pc:chgData name="Dušan Popović" userId="9821a984ff622220" providerId="LiveId" clId="{3C507F98-3BAF-443F-B9D2-4F06ABE67F3F}" dt="2019-12-15T17:17:17.646" v="93" actId="13822"/>
        <pc:sldMkLst>
          <pc:docMk/>
          <pc:sldMk cId="588303181" sldId="330"/>
        </pc:sldMkLst>
        <pc:spChg chg="add del">
          <ac:chgData name="Dušan Popović" userId="9821a984ff622220" providerId="LiveId" clId="{3C507F98-3BAF-443F-B9D2-4F06ABE67F3F}" dt="2019-12-15T11:57:12.054" v="12"/>
          <ac:spMkLst>
            <pc:docMk/>
            <pc:sldMk cId="588303181" sldId="330"/>
            <ac:spMk id="3" creationId="{00000000-0000-0000-0000-000000000000}"/>
          </ac:spMkLst>
        </pc:spChg>
        <pc:grpChg chg="add del">
          <ac:chgData name="Dušan Popović" userId="9821a984ff622220" providerId="LiveId" clId="{3C507F98-3BAF-443F-B9D2-4F06ABE67F3F}" dt="2019-12-15T11:57:10.806" v="11" actId="478"/>
          <ac:grpSpMkLst>
            <pc:docMk/>
            <pc:sldMk cId="588303181" sldId="330"/>
            <ac:grpSpMk id="4" creationId="{00000000-0000-0000-0000-000000000000}"/>
          </ac:grpSpMkLst>
        </pc:grpChg>
        <pc:graphicFrameChg chg="add del mod modGraphic">
          <ac:chgData name="Dušan Popović" userId="9821a984ff622220" providerId="LiveId" clId="{3C507F98-3BAF-443F-B9D2-4F06ABE67F3F}" dt="2019-12-15T17:16:31.017" v="86"/>
          <ac:graphicFrameMkLst>
            <pc:docMk/>
            <pc:sldMk cId="588303181" sldId="330"/>
            <ac:graphicFrameMk id="7" creationId="{707A3F32-9B6C-44F2-A803-5FF1D6DD9C9F}"/>
          </ac:graphicFrameMkLst>
        </pc:graphicFrameChg>
        <pc:inkChg chg="add del mod">
          <ac:chgData name="Dušan Popović" userId="9821a984ff622220" providerId="LiveId" clId="{3C507F98-3BAF-443F-B9D2-4F06ABE67F3F}" dt="2019-12-15T17:12:42.907" v="55" actId="9405"/>
          <ac:inkMkLst>
            <pc:docMk/>
            <pc:sldMk cId="588303181" sldId="330"/>
            <ac:inkMk id="8" creationId="{7C1F1479-DC60-403A-8071-0589A7422FC4}"/>
          </ac:inkMkLst>
        </pc:inkChg>
        <pc:inkChg chg="add del">
          <ac:chgData name="Dušan Popović" userId="9821a984ff622220" providerId="LiveId" clId="{3C507F98-3BAF-443F-B9D2-4F06ABE67F3F}" dt="2019-12-15T17:10:41.654" v="40" actId="9405"/>
          <ac:inkMkLst>
            <pc:docMk/>
            <pc:sldMk cId="588303181" sldId="330"/>
            <ac:inkMk id="10" creationId="{DAD846EA-73EA-4E88-B2B7-88A58867F9F0}"/>
          </ac:inkMkLst>
        </pc:inkChg>
        <pc:inkChg chg="add del">
          <ac:chgData name="Dušan Popović" userId="9821a984ff622220" providerId="LiveId" clId="{3C507F98-3BAF-443F-B9D2-4F06ABE67F3F}" dt="2019-12-15T17:10:41.084" v="39" actId="9405"/>
          <ac:inkMkLst>
            <pc:docMk/>
            <pc:sldMk cId="588303181" sldId="330"/>
            <ac:inkMk id="12" creationId="{518254A6-19C2-4DD6-BA02-C7CAD3F138A1}"/>
          </ac:inkMkLst>
        </pc:inkChg>
        <pc:inkChg chg="add del">
          <ac:chgData name="Dušan Popović" userId="9821a984ff622220" providerId="LiveId" clId="{3C507F98-3BAF-443F-B9D2-4F06ABE67F3F}" dt="2019-12-15T17:10:40.524" v="38" actId="9405"/>
          <ac:inkMkLst>
            <pc:docMk/>
            <pc:sldMk cId="588303181" sldId="330"/>
            <ac:inkMk id="13" creationId="{B9871DF3-4B76-43ED-9B18-CF09F186E860}"/>
          </ac:inkMkLst>
        </pc:inkChg>
        <pc:inkChg chg="add del">
          <ac:chgData name="Dušan Popović" userId="9821a984ff622220" providerId="LiveId" clId="{3C507F98-3BAF-443F-B9D2-4F06ABE67F3F}" dt="2019-12-15T17:10:40.013" v="37" actId="9405"/>
          <ac:inkMkLst>
            <pc:docMk/>
            <pc:sldMk cId="588303181" sldId="330"/>
            <ac:inkMk id="14" creationId="{9097D9D1-EA0E-49FA-B2AD-0212DB4FC492}"/>
          </ac:inkMkLst>
        </pc:inkChg>
        <pc:cxnChg chg="add del mod">
          <ac:chgData name="Dušan Popović" userId="9821a984ff622220" providerId="LiveId" clId="{3C507F98-3BAF-443F-B9D2-4F06ABE67F3F}" dt="2019-12-15T17:12:12.748" v="50" actId="11529"/>
          <ac:cxnSpMkLst>
            <pc:docMk/>
            <pc:sldMk cId="588303181" sldId="330"/>
            <ac:cxnSpMk id="16" creationId="{A25A5921-4055-4BD5-AB07-BE16F8246AB7}"/>
          </ac:cxnSpMkLst>
        </pc:cxnChg>
        <pc:cxnChg chg="add mod">
          <ac:chgData name="Dušan Popović" userId="9821a984ff622220" providerId="LiveId" clId="{3C507F98-3BAF-443F-B9D2-4F06ABE67F3F}" dt="2019-12-15T17:14:43.930" v="72" actId="14100"/>
          <ac:cxnSpMkLst>
            <pc:docMk/>
            <pc:sldMk cId="588303181" sldId="330"/>
            <ac:cxnSpMk id="18" creationId="{CC72C814-3A34-4120-AD6D-DB13361322FD}"/>
          </ac:cxnSpMkLst>
        </pc:cxnChg>
        <pc:cxnChg chg="add mod">
          <ac:chgData name="Dušan Popović" userId="9821a984ff622220" providerId="LiveId" clId="{3C507F98-3BAF-443F-B9D2-4F06ABE67F3F}" dt="2019-12-15T17:16:25.350" v="85"/>
          <ac:cxnSpMkLst>
            <pc:docMk/>
            <pc:sldMk cId="588303181" sldId="330"/>
            <ac:cxnSpMk id="29" creationId="{99971C4C-EC5C-4840-B79D-68281BA0529E}"/>
          </ac:cxnSpMkLst>
        </pc:cxnChg>
        <pc:cxnChg chg="add mod">
          <ac:chgData name="Dušan Popović" userId="9821a984ff622220" providerId="LiveId" clId="{3C507F98-3BAF-443F-B9D2-4F06ABE67F3F}" dt="2019-12-15T17:17:17.646" v="93" actId="13822"/>
          <ac:cxnSpMkLst>
            <pc:docMk/>
            <pc:sldMk cId="588303181" sldId="330"/>
            <ac:cxnSpMk id="37" creationId="{278F7D2E-0CB1-44D1-9BDF-52A21DFB60B1}"/>
          </ac:cxnSpMkLst>
        </pc:cxnChg>
      </pc:sldChg>
      <pc:sldChg chg="addSp delSp modSp">
        <pc:chgData name="Dušan Popović" userId="9821a984ff622220" providerId="LiveId" clId="{3C507F98-3BAF-443F-B9D2-4F06ABE67F3F}" dt="2019-12-15T17:30:53.794" v="180" actId="14100"/>
        <pc:sldMkLst>
          <pc:docMk/>
          <pc:sldMk cId="2428530059" sldId="331"/>
        </pc:sldMkLst>
        <pc:graphicFrameChg chg="add mod modGraphic">
          <ac:chgData name="Dušan Popović" userId="9821a984ff622220" providerId="LiveId" clId="{3C507F98-3BAF-443F-B9D2-4F06ABE67F3F}" dt="2019-12-15T17:24:54.062" v="133" actId="115"/>
          <ac:graphicFrameMkLst>
            <pc:docMk/>
            <pc:sldMk cId="2428530059" sldId="331"/>
            <ac:graphicFrameMk id="5" creationId="{CEBF4134-B72D-44EF-A6EA-3F61183446E2}"/>
          </ac:graphicFrameMkLst>
        </pc:graphicFrameChg>
        <pc:picChg chg="del mod">
          <ac:chgData name="Dušan Popović" userId="9821a984ff622220" providerId="LiveId" clId="{3C507F98-3BAF-443F-B9D2-4F06ABE67F3F}" dt="2019-12-15T17:02:29.710" v="19" actId="478"/>
          <ac:picMkLst>
            <pc:docMk/>
            <pc:sldMk cId="2428530059" sldId="331"/>
            <ac:picMk id="2" creationId="{00000000-0000-0000-0000-000000000000}"/>
          </ac:picMkLst>
        </pc:picChg>
        <pc:cxnChg chg="add del mod">
          <ac:chgData name="Dušan Popović" userId="9821a984ff622220" providerId="LiveId" clId="{3C507F98-3BAF-443F-B9D2-4F06ABE67F3F}" dt="2019-12-15T17:22:08.509" v="115" actId="478"/>
          <ac:cxnSpMkLst>
            <pc:docMk/>
            <pc:sldMk cId="2428530059" sldId="331"/>
            <ac:cxnSpMk id="7" creationId="{A5B5DF0B-069E-4B5E-A9BE-B7985C13B4A7}"/>
          </ac:cxnSpMkLst>
        </pc:cxnChg>
        <pc:cxnChg chg="add mod">
          <ac:chgData name="Dušan Popović" userId="9821a984ff622220" providerId="LiveId" clId="{3C507F98-3BAF-443F-B9D2-4F06ABE67F3F}" dt="2019-12-15T17:22:41.849" v="119" actId="14100"/>
          <ac:cxnSpMkLst>
            <pc:docMk/>
            <pc:sldMk cId="2428530059" sldId="331"/>
            <ac:cxnSpMk id="9" creationId="{914A5616-02D0-4440-A899-CCD6A7CDEC4F}"/>
          </ac:cxnSpMkLst>
        </pc:cxnChg>
        <pc:cxnChg chg="add mod">
          <ac:chgData name="Dušan Popović" userId="9821a984ff622220" providerId="LiveId" clId="{3C507F98-3BAF-443F-B9D2-4F06ABE67F3F}" dt="2019-12-15T17:23:47.853" v="128" actId="1076"/>
          <ac:cxnSpMkLst>
            <pc:docMk/>
            <pc:sldMk cId="2428530059" sldId="331"/>
            <ac:cxnSpMk id="12" creationId="{0C998B13-2BA2-46BE-9EC4-1767AC6CF343}"/>
          </ac:cxnSpMkLst>
        </pc:cxnChg>
        <pc:cxnChg chg="add mod">
          <ac:chgData name="Dušan Popović" userId="9821a984ff622220" providerId="LiveId" clId="{3C507F98-3BAF-443F-B9D2-4F06ABE67F3F}" dt="2019-12-15T17:25:43.215" v="134" actId="14100"/>
          <ac:cxnSpMkLst>
            <pc:docMk/>
            <pc:sldMk cId="2428530059" sldId="331"/>
            <ac:cxnSpMk id="17" creationId="{FC866EA5-EE51-4EDA-8233-1AFD73AACE20}"/>
          </ac:cxnSpMkLst>
        </pc:cxnChg>
        <pc:cxnChg chg="add del mod">
          <ac:chgData name="Dušan Popović" userId="9821a984ff622220" providerId="LiveId" clId="{3C507F98-3BAF-443F-B9D2-4F06ABE67F3F}" dt="2019-12-15T17:26:48.963" v="148"/>
          <ac:cxnSpMkLst>
            <pc:docMk/>
            <pc:sldMk cId="2428530059" sldId="331"/>
            <ac:cxnSpMk id="22" creationId="{0225FE82-C6E0-47BE-BBF1-19CDAC89EF83}"/>
          </ac:cxnSpMkLst>
        </pc:cxnChg>
        <pc:cxnChg chg="add mod">
          <ac:chgData name="Dušan Popović" userId="9821a984ff622220" providerId="LiveId" clId="{3C507F98-3BAF-443F-B9D2-4F06ABE67F3F}" dt="2019-12-15T17:27:33.754" v="156" actId="14100"/>
          <ac:cxnSpMkLst>
            <pc:docMk/>
            <pc:sldMk cId="2428530059" sldId="331"/>
            <ac:cxnSpMk id="25" creationId="{D8D017F8-2DDB-4125-A7BB-B5D9CD770BB7}"/>
          </ac:cxnSpMkLst>
        </pc:cxnChg>
        <pc:cxnChg chg="add mod">
          <ac:chgData name="Dušan Popović" userId="9821a984ff622220" providerId="LiveId" clId="{3C507F98-3BAF-443F-B9D2-4F06ABE67F3F}" dt="2019-12-15T17:28:10.645" v="161" actId="14100"/>
          <ac:cxnSpMkLst>
            <pc:docMk/>
            <pc:sldMk cId="2428530059" sldId="331"/>
            <ac:cxnSpMk id="32" creationId="{E05849FE-805A-40DC-ABA0-CC430BD3C7FF}"/>
          </ac:cxnSpMkLst>
        </pc:cxnChg>
        <pc:cxnChg chg="add mod">
          <ac:chgData name="Dušan Popović" userId="9821a984ff622220" providerId="LiveId" clId="{3C507F98-3BAF-443F-B9D2-4F06ABE67F3F}" dt="2019-12-15T17:28:26.846" v="164" actId="14100"/>
          <ac:cxnSpMkLst>
            <pc:docMk/>
            <pc:sldMk cId="2428530059" sldId="331"/>
            <ac:cxnSpMk id="37" creationId="{3BA59544-90AF-42BC-9305-53CA3ACC220B}"/>
          </ac:cxnSpMkLst>
        </pc:cxnChg>
        <pc:cxnChg chg="add mod">
          <ac:chgData name="Dušan Popović" userId="9821a984ff622220" providerId="LiveId" clId="{3C507F98-3BAF-443F-B9D2-4F06ABE67F3F}" dt="2019-12-15T17:28:48.597" v="167" actId="1076"/>
          <ac:cxnSpMkLst>
            <pc:docMk/>
            <pc:sldMk cId="2428530059" sldId="331"/>
            <ac:cxnSpMk id="39" creationId="{A219762E-F1EF-417A-8F4E-6CB468AA1B85}"/>
          </ac:cxnSpMkLst>
        </pc:cxnChg>
        <pc:cxnChg chg="add mod">
          <ac:chgData name="Dušan Popović" userId="9821a984ff622220" providerId="LiveId" clId="{3C507F98-3BAF-443F-B9D2-4F06ABE67F3F}" dt="2019-12-15T17:29:35.444" v="171" actId="14100"/>
          <ac:cxnSpMkLst>
            <pc:docMk/>
            <pc:sldMk cId="2428530059" sldId="331"/>
            <ac:cxnSpMk id="40" creationId="{A78ADA75-4803-4F0F-9526-6060D5528023}"/>
          </ac:cxnSpMkLst>
        </pc:cxnChg>
        <pc:cxnChg chg="add mod">
          <ac:chgData name="Dušan Popović" userId="9821a984ff622220" providerId="LiveId" clId="{3C507F98-3BAF-443F-B9D2-4F06ABE67F3F}" dt="2019-12-15T17:30:21.789" v="175" actId="14100"/>
          <ac:cxnSpMkLst>
            <pc:docMk/>
            <pc:sldMk cId="2428530059" sldId="331"/>
            <ac:cxnSpMk id="43" creationId="{1001F39F-2378-4BF7-90A0-4579259BE1C5}"/>
          </ac:cxnSpMkLst>
        </pc:cxnChg>
        <pc:cxnChg chg="add mod">
          <ac:chgData name="Dušan Popović" userId="9821a984ff622220" providerId="LiveId" clId="{3C507F98-3BAF-443F-B9D2-4F06ABE67F3F}" dt="2019-12-15T17:30:53.794" v="180" actId="14100"/>
          <ac:cxnSpMkLst>
            <pc:docMk/>
            <pc:sldMk cId="2428530059" sldId="331"/>
            <ac:cxnSpMk id="47" creationId="{BA73B675-F14A-4D48-9BFE-93C251123FAD}"/>
          </ac:cxnSpMkLst>
        </pc:cxnChg>
      </pc:sldChg>
      <pc:sldChg chg="modSp">
        <pc:chgData name="Dušan Popović" userId="9821a984ff622220" providerId="LiveId" clId="{3C507F98-3BAF-443F-B9D2-4F06ABE67F3F}" dt="2019-12-15T17:19:58.215" v="111" actId="1076"/>
        <pc:sldMkLst>
          <pc:docMk/>
          <pc:sldMk cId="399911492" sldId="339"/>
        </pc:sldMkLst>
        <pc:graphicFrameChg chg="mod modGraphic">
          <ac:chgData name="Dušan Popović" userId="9821a984ff622220" providerId="LiveId" clId="{3C507F98-3BAF-443F-B9D2-4F06ABE67F3F}" dt="2019-12-15T17:19:58.215" v="111" actId="1076"/>
          <ac:graphicFrameMkLst>
            <pc:docMk/>
            <pc:sldMk cId="399911492" sldId="339"/>
            <ac:graphicFrameMk id="2" creationId="{00000000-0000-0000-0000-000000000000}"/>
          </ac:graphicFrameMkLst>
        </pc:graphicFrameChg>
      </pc:sldChg>
      <pc:sldChg chg="modSp">
        <pc:chgData name="Dušan Popović" userId="9821a984ff622220" providerId="LiveId" clId="{3C507F98-3BAF-443F-B9D2-4F06ABE67F3F}" dt="2019-12-15T11:42:36.781" v="4" actId="207"/>
        <pc:sldMkLst>
          <pc:docMk/>
          <pc:sldMk cId="290633935" sldId="357"/>
        </pc:sldMkLst>
        <pc:spChg chg="mod">
          <ac:chgData name="Dušan Popović" userId="9821a984ff622220" providerId="LiveId" clId="{3C507F98-3BAF-443F-B9D2-4F06ABE67F3F}" dt="2019-12-15T11:42:36.781" v="4" actId="207"/>
          <ac:spMkLst>
            <pc:docMk/>
            <pc:sldMk cId="290633935" sldId="357"/>
            <ac:spMk id="3" creationId="{00000000-0000-0000-0000-000000000000}"/>
          </ac:spMkLst>
        </pc:spChg>
      </pc:sldChg>
      <pc:sldChg chg="modSp">
        <pc:chgData name="Dušan Popović" userId="9821a984ff622220" providerId="LiveId" clId="{3C507F98-3BAF-443F-B9D2-4F06ABE67F3F}" dt="2019-12-15T11:38:39.762" v="0" actId="207"/>
        <pc:sldMkLst>
          <pc:docMk/>
          <pc:sldMk cId="2702076401" sldId="360"/>
        </pc:sldMkLst>
        <pc:spChg chg="mod">
          <ac:chgData name="Dušan Popović" userId="9821a984ff622220" providerId="LiveId" clId="{3C507F98-3BAF-443F-B9D2-4F06ABE67F3F}" dt="2019-12-15T11:38:39.762" v="0" actId="207"/>
          <ac:spMkLst>
            <pc:docMk/>
            <pc:sldMk cId="2702076401" sldId="360"/>
            <ac:spMk id="3" creationId="{00000000-0000-0000-0000-000000000000}"/>
          </ac:spMkLst>
        </pc:spChg>
      </pc:sldChg>
      <pc:sldChg chg="addSp delSp">
        <pc:chgData name="Dušan Popović" userId="9821a984ff622220" providerId="LiveId" clId="{3C507F98-3BAF-443F-B9D2-4F06ABE67F3F}" dt="2019-12-15T11:53:17.438" v="6"/>
        <pc:sldMkLst>
          <pc:docMk/>
          <pc:sldMk cId="140742336" sldId="361"/>
        </pc:sldMkLst>
        <pc:picChg chg="del">
          <ac:chgData name="Dušan Popović" userId="9821a984ff622220" providerId="LiveId" clId="{3C507F98-3BAF-443F-B9D2-4F06ABE67F3F}" dt="2019-12-15T11:53:14.939" v="5" actId="478"/>
          <ac:picMkLst>
            <pc:docMk/>
            <pc:sldMk cId="140742336" sldId="361"/>
            <ac:picMk id="2" creationId="{00000000-0000-0000-0000-000000000000}"/>
          </ac:picMkLst>
        </pc:picChg>
        <pc:picChg chg="add">
          <ac:chgData name="Dušan Popović" userId="9821a984ff622220" providerId="LiveId" clId="{3C507F98-3BAF-443F-B9D2-4F06ABE67F3F}" dt="2019-12-15T11:53:17.438" v="6"/>
          <ac:picMkLst>
            <pc:docMk/>
            <pc:sldMk cId="140742336" sldId="361"/>
            <ac:picMk id="3" creationId="{815E1705-DECB-45B4-BBBD-6D47B089D54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4DF334-CB07-4CA4-BAFD-00ED536413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1BE3F-880C-494B-967E-5932F04BF95F}">
      <dgm:prSet phldrT="[Text]"/>
      <dgm:spPr/>
      <dgm:t>
        <a:bodyPr/>
        <a:lstStyle/>
        <a:p>
          <a:r>
            <a:rPr lang="en-US" dirty="0"/>
            <a:t>O</a:t>
          </a:r>
          <a:r>
            <a:rPr lang="sr-Cyrl-RS" dirty="0"/>
            <a:t>сновно образовање</a:t>
          </a:r>
          <a:endParaRPr lang="en-US" dirty="0"/>
        </a:p>
      </dgm:t>
    </dgm:pt>
    <dgm:pt modelId="{B595EB67-E8E8-4FBB-9F6E-3D98983D05D8}" type="parTrans" cxnId="{F795E22C-1E5A-4B23-A23B-CC98490E187C}">
      <dgm:prSet/>
      <dgm:spPr/>
      <dgm:t>
        <a:bodyPr/>
        <a:lstStyle/>
        <a:p>
          <a:endParaRPr lang="en-US"/>
        </a:p>
      </dgm:t>
    </dgm:pt>
    <dgm:pt modelId="{0FD66192-DBE3-4D69-81CD-1FC24B1C1B45}" type="sibTrans" cxnId="{F795E22C-1E5A-4B23-A23B-CC98490E187C}">
      <dgm:prSet/>
      <dgm:spPr/>
      <dgm:t>
        <a:bodyPr/>
        <a:lstStyle/>
        <a:p>
          <a:endParaRPr lang="en-US"/>
        </a:p>
      </dgm:t>
    </dgm:pt>
    <dgm:pt modelId="{DDC767D4-507A-485E-A04E-186ACB8CBD2A}">
      <dgm:prSet phldrT="[Text]"/>
      <dgm:spPr/>
      <dgm:t>
        <a:bodyPr/>
        <a:lstStyle/>
        <a:p>
          <a:r>
            <a:rPr lang="sr-Cyrl-RS" dirty="0"/>
            <a:t>Опште основно образовање</a:t>
          </a:r>
          <a:r>
            <a:rPr lang="lv-LV" dirty="0"/>
            <a:t> (</a:t>
          </a:r>
          <a:r>
            <a:rPr lang="sr-Cyrl-RS" dirty="0"/>
            <a:t>разреди</a:t>
          </a:r>
          <a:r>
            <a:rPr lang="lv-LV" dirty="0"/>
            <a:t> 1-9)</a:t>
          </a:r>
          <a:endParaRPr lang="en-US" dirty="0"/>
        </a:p>
      </dgm:t>
    </dgm:pt>
    <dgm:pt modelId="{E99E6E73-5963-419B-BC45-DAC81197D4EF}" type="parTrans" cxnId="{931535F5-EF89-434E-9BD5-01C067D08DA7}">
      <dgm:prSet/>
      <dgm:spPr/>
      <dgm:t>
        <a:bodyPr/>
        <a:lstStyle/>
        <a:p>
          <a:endParaRPr lang="en-US"/>
        </a:p>
      </dgm:t>
    </dgm:pt>
    <dgm:pt modelId="{125CB0F1-D74B-4490-A19C-810867E8F92E}" type="sibTrans" cxnId="{931535F5-EF89-434E-9BD5-01C067D08DA7}">
      <dgm:prSet/>
      <dgm:spPr/>
      <dgm:t>
        <a:bodyPr/>
        <a:lstStyle/>
        <a:p>
          <a:endParaRPr lang="en-US"/>
        </a:p>
      </dgm:t>
    </dgm:pt>
    <dgm:pt modelId="{D73D567E-F5C1-4B20-B0C3-29D7FDDE273C}">
      <dgm:prSet phldrT="[Text]"/>
      <dgm:spPr/>
      <dgm:t>
        <a:bodyPr/>
        <a:lstStyle/>
        <a:p>
          <a:r>
            <a:rPr lang="sr-Cyrl-RS" dirty="0"/>
            <a:t>Стручно основно образовање</a:t>
          </a:r>
          <a:endParaRPr lang="en-US" dirty="0"/>
        </a:p>
      </dgm:t>
    </dgm:pt>
    <dgm:pt modelId="{ACD95D23-2B9B-4D54-8B16-70254844E6DC}" type="parTrans" cxnId="{EFA8EAA7-F6C1-41AE-BC85-D68C69CCB6AE}">
      <dgm:prSet/>
      <dgm:spPr/>
      <dgm:t>
        <a:bodyPr/>
        <a:lstStyle/>
        <a:p>
          <a:endParaRPr lang="en-US"/>
        </a:p>
      </dgm:t>
    </dgm:pt>
    <dgm:pt modelId="{1732B5F1-717E-41DF-B42F-9D0CEAF20531}" type="sibTrans" cxnId="{EFA8EAA7-F6C1-41AE-BC85-D68C69CCB6AE}">
      <dgm:prSet/>
      <dgm:spPr/>
      <dgm:t>
        <a:bodyPr/>
        <a:lstStyle/>
        <a:p>
          <a:endParaRPr lang="en-US"/>
        </a:p>
      </dgm:t>
    </dgm:pt>
    <dgm:pt modelId="{B3105C8D-3D73-41E7-8AB4-373AA1D832C6}">
      <dgm:prSet phldrT="[Text]"/>
      <dgm:spPr/>
      <dgm:t>
        <a:bodyPr/>
        <a:lstStyle/>
        <a:p>
          <a:r>
            <a:rPr lang="sr-Cyrl-RS" dirty="0"/>
            <a:t>Средње образовање</a:t>
          </a:r>
          <a:endParaRPr lang="en-US" dirty="0"/>
        </a:p>
      </dgm:t>
    </dgm:pt>
    <dgm:pt modelId="{ACEEAC33-D267-43F1-A731-060EAE33140B}" type="parTrans" cxnId="{52AE3420-38CC-45AB-9070-340EB5CFDF83}">
      <dgm:prSet/>
      <dgm:spPr/>
      <dgm:t>
        <a:bodyPr/>
        <a:lstStyle/>
        <a:p>
          <a:endParaRPr lang="en-US"/>
        </a:p>
      </dgm:t>
    </dgm:pt>
    <dgm:pt modelId="{98F7CFC4-862D-4725-AD65-ADF864A25C32}" type="sibTrans" cxnId="{52AE3420-38CC-45AB-9070-340EB5CFDF83}">
      <dgm:prSet/>
      <dgm:spPr/>
      <dgm:t>
        <a:bodyPr/>
        <a:lstStyle/>
        <a:p>
          <a:endParaRPr lang="en-US"/>
        </a:p>
      </dgm:t>
    </dgm:pt>
    <dgm:pt modelId="{FAD62C31-6317-46FF-84CC-3A66BBEED305}">
      <dgm:prSet phldrT="[Text]"/>
      <dgm:spPr/>
      <dgm:t>
        <a:bodyPr/>
        <a:lstStyle/>
        <a:p>
          <a:r>
            <a:rPr lang="sr-Cyrl-RS" dirty="0"/>
            <a:t>Опште средње образовање</a:t>
          </a:r>
          <a:r>
            <a:rPr lang="lv-LV" dirty="0"/>
            <a:t> </a:t>
          </a:r>
          <a:endParaRPr lang="en-US" dirty="0"/>
        </a:p>
      </dgm:t>
    </dgm:pt>
    <dgm:pt modelId="{C03288E4-94D3-4091-9992-AF7560D46425}" type="parTrans" cxnId="{12F6339C-4FB4-48B7-9D37-AEC103147E19}">
      <dgm:prSet/>
      <dgm:spPr/>
      <dgm:t>
        <a:bodyPr/>
        <a:lstStyle/>
        <a:p>
          <a:endParaRPr lang="en-US"/>
        </a:p>
      </dgm:t>
    </dgm:pt>
    <dgm:pt modelId="{0E3DB695-AF89-4E0A-A017-0982ECD17363}" type="sibTrans" cxnId="{12F6339C-4FB4-48B7-9D37-AEC103147E19}">
      <dgm:prSet/>
      <dgm:spPr/>
      <dgm:t>
        <a:bodyPr/>
        <a:lstStyle/>
        <a:p>
          <a:endParaRPr lang="en-US"/>
        </a:p>
      </dgm:t>
    </dgm:pt>
    <dgm:pt modelId="{FD538F6F-D9E8-4A8B-8E92-86023EE01E6C}">
      <dgm:prSet phldrT="[Text]"/>
      <dgm:spPr/>
      <dgm:t>
        <a:bodyPr/>
        <a:lstStyle/>
        <a:p>
          <a:r>
            <a:rPr lang="sr-Cyrl-RS" dirty="0"/>
            <a:t>Средње стручно образовање</a:t>
          </a:r>
          <a:endParaRPr lang="en-US" dirty="0"/>
        </a:p>
      </dgm:t>
    </dgm:pt>
    <dgm:pt modelId="{570E0856-FE7E-4DB3-86B7-0C7D8C45AA01}" type="parTrans" cxnId="{BE1E1AF5-E7FE-4BAD-87ED-3C3E752F73ED}">
      <dgm:prSet/>
      <dgm:spPr/>
      <dgm:t>
        <a:bodyPr/>
        <a:lstStyle/>
        <a:p>
          <a:endParaRPr lang="en-US"/>
        </a:p>
      </dgm:t>
    </dgm:pt>
    <dgm:pt modelId="{10494C52-A073-4E8A-B84C-60745077940F}" type="sibTrans" cxnId="{BE1E1AF5-E7FE-4BAD-87ED-3C3E752F73ED}">
      <dgm:prSet/>
      <dgm:spPr/>
      <dgm:t>
        <a:bodyPr/>
        <a:lstStyle/>
        <a:p>
          <a:endParaRPr lang="en-US"/>
        </a:p>
      </dgm:t>
    </dgm:pt>
    <dgm:pt modelId="{E6AB7CC7-A4DF-4546-AF72-FAD6B239D3A3}">
      <dgm:prSet phldrT="[Text]"/>
      <dgm:spPr/>
      <dgm:t>
        <a:bodyPr/>
        <a:lstStyle/>
        <a:p>
          <a:r>
            <a:rPr lang="sr-Cyrl-RS" dirty="0"/>
            <a:t>Високо образовање</a:t>
          </a:r>
          <a:endParaRPr lang="en-US" dirty="0"/>
        </a:p>
      </dgm:t>
    </dgm:pt>
    <dgm:pt modelId="{ED96E20D-8A91-4840-9D17-C2CDF59F2B80}" type="parTrans" cxnId="{36080452-85BE-4361-B119-4F5CDB9594E5}">
      <dgm:prSet/>
      <dgm:spPr/>
      <dgm:t>
        <a:bodyPr/>
        <a:lstStyle/>
        <a:p>
          <a:endParaRPr lang="en-US"/>
        </a:p>
      </dgm:t>
    </dgm:pt>
    <dgm:pt modelId="{91A7F2CB-7B21-4234-83FE-8ED7BCF9CCF9}" type="sibTrans" cxnId="{36080452-85BE-4361-B119-4F5CDB9594E5}">
      <dgm:prSet/>
      <dgm:spPr/>
      <dgm:t>
        <a:bodyPr/>
        <a:lstStyle/>
        <a:p>
          <a:endParaRPr lang="en-US"/>
        </a:p>
      </dgm:t>
    </dgm:pt>
    <dgm:pt modelId="{2919CC67-E095-4A4A-87C5-D2684E37D56E}">
      <dgm:prSet phldrT="[Text]"/>
      <dgm:spPr/>
      <dgm:t>
        <a:bodyPr/>
        <a:lstStyle/>
        <a:p>
          <a:r>
            <a:rPr lang="sr-Cyrl-RS" dirty="0"/>
            <a:t>Академски студијски програми</a:t>
          </a:r>
          <a:endParaRPr lang="en-US" dirty="0"/>
        </a:p>
      </dgm:t>
    </dgm:pt>
    <dgm:pt modelId="{3ADDA47D-3176-4D09-A159-F5F4EB16298B}" type="parTrans" cxnId="{D1FBAE23-09C7-4115-BB5D-CD28F371DD9B}">
      <dgm:prSet/>
      <dgm:spPr/>
      <dgm:t>
        <a:bodyPr/>
        <a:lstStyle/>
        <a:p>
          <a:endParaRPr lang="en-US"/>
        </a:p>
      </dgm:t>
    </dgm:pt>
    <dgm:pt modelId="{8A16E005-E21B-45E5-A7AE-FCD9B967780B}" type="sibTrans" cxnId="{D1FBAE23-09C7-4115-BB5D-CD28F371DD9B}">
      <dgm:prSet/>
      <dgm:spPr/>
      <dgm:t>
        <a:bodyPr/>
        <a:lstStyle/>
        <a:p>
          <a:endParaRPr lang="en-US"/>
        </a:p>
      </dgm:t>
    </dgm:pt>
    <dgm:pt modelId="{FA2BE234-E758-4FAC-9C27-5B41D8A59B47}">
      <dgm:prSet phldrT="[Text]"/>
      <dgm:spPr/>
      <dgm:t>
        <a:bodyPr/>
        <a:lstStyle/>
        <a:p>
          <a:r>
            <a:rPr lang="sr-Cyrl-RS" dirty="0"/>
            <a:t>Струковни студијски програми</a:t>
          </a:r>
          <a:endParaRPr lang="en-US" dirty="0"/>
        </a:p>
      </dgm:t>
    </dgm:pt>
    <dgm:pt modelId="{485B9670-8E4C-4EA2-8179-19B384B94319}" type="parTrans" cxnId="{B65A8883-FE76-484E-ADEF-08598C0AD151}">
      <dgm:prSet/>
      <dgm:spPr/>
      <dgm:t>
        <a:bodyPr/>
        <a:lstStyle/>
        <a:p>
          <a:endParaRPr lang="en-US"/>
        </a:p>
      </dgm:t>
    </dgm:pt>
    <dgm:pt modelId="{49C51ADB-019C-4AF7-B08A-79D5F09AB91F}" type="sibTrans" cxnId="{B65A8883-FE76-484E-ADEF-08598C0AD151}">
      <dgm:prSet/>
      <dgm:spPr/>
      <dgm:t>
        <a:bodyPr/>
        <a:lstStyle/>
        <a:p>
          <a:endParaRPr lang="en-US"/>
        </a:p>
      </dgm:t>
    </dgm:pt>
    <dgm:pt modelId="{1AF73E27-659C-4482-97BD-4BDF63C9E780}">
      <dgm:prSet phldrT="[Text]"/>
      <dgm:spPr/>
      <dgm:t>
        <a:bodyPr/>
        <a:lstStyle/>
        <a:p>
          <a:r>
            <a:rPr lang="sr-Cyrl-RS" dirty="0"/>
            <a:t>Стручно образовање</a:t>
          </a:r>
          <a:r>
            <a:rPr lang="lv-LV" dirty="0"/>
            <a:t> (arodizglītība) </a:t>
          </a:r>
          <a:r>
            <a:rPr lang="lv-LV" dirty="0">
              <a:solidFill>
                <a:srgbClr val="FF0000"/>
              </a:solidFill>
            </a:rPr>
            <a:t>– </a:t>
          </a:r>
          <a:r>
            <a:rPr lang="sr-Cyrl-RS" dirty="0">
              <a:solidFill>
                <a:srgbClr val="FF0000"/>
              </a:solidFill>
            </a:rPr>
            <a:t>делимично средње образовање</a:t>
          </a:r>
          <a:endParaRPr lang="en-US" dirty="0">
            <a:solidFill>
              <a:srgbClr val="FF0000"/>
            </a:solidFill>
          </a:endParaRPr>
        </a:p>
      </dgm:t>
    </dgm:pt>
    <dgm:pt modelId="{672BC123-DE4A-4486-9EF0-6F43C31190BA}" type="parTrans" cxnId="{97EC331A-CF28-42FA-9931-52E7C6F419A4}">
      <dgm:prSet/>
      <dgm:spPr/>
      <dgm:t>
        <a:bodyPr/>
        <a:lstStyle/>
        <a:p>
          <a:endParaRPr lang="en-US"/>
        </a:p>
      </dgm:t>
    </dgm:pt>
    <dgm:pt modelId="{D5A93BB4-0A3B-4CA8-BC49-911DE878FE02}" type="sibTrans" cxnId="{97EC331A-CF28-42FA-9931-52E7C6F419A4}">
      <dgm:prSet/>
      <dgm:spPr/>
      <dgm:t>
        <a:bodyPr/>
        <a:lstStyle/>
        <a:p>
          <a:endParaRPr lang="en-US"/>
        </a:p>
      </dgm:t>
    </dgm:pt>
    <dgm:pt modelId="{1E581210-4C4F-49E1-85FC-E8768EDAF86F}">
      <dgm:prSet/>
      <dgm:spPr/>
      <dgm:t>
        <a:bodyPr/>
        <a:lstStyle/>
        <a:p>
          <a:r>
            <a:rPr lang="sr-Cyrl-RS" dirty="0"/>
            <a:t>Предшколско образовање</a:t>
          </a:r>
          <a:endParaRPr lang="en-US" dirty="0"/>
        </a:p>
      </dgm:t>
    </dgm:pt>
    <dgm:pt modelId="{D2187EB6-AD4D-40E1-82DE-C4BD519FFED1}" type="parTrans" cxnId="{2B8F6088-7713-4A7B-84C0-25A2186B1B1B}">
      <dgm:prSet/>
      <dgm:spPr/>
      <dgm:t>
        <a:bodyPr/>
        <a:lstStyle/>
        <a:p>
          <a:endParaRPr lang="en-US"/>
        </a:p>
      </dgm:t>
    </dgm:pt>
    <dgm:pt modelId="{AC962151-8929-42CE-9CB6-F96C0D244323}" type="sibTrans" cxnId="{2B8F6088-7713-4A7B-84C0-25A2186B1B1B}">
      <dgm:prSet/>
      <dgm:spPr/>
      <dgm:t>
        <a:bodyPr/>
        <a:lstStyle/>
        <a:p>
          <a:endParaRPr lang="en-US"/>
        </a:p>
      </dgm:t>
    </dgm:pt>
    <dgm:pt modelId="{3801F8CF-A152-480A-AE8E-108B136CB247}" type="pres">
      <dgm:prSet presAssocID="{D54DF334-CB07-4CA4-BAFD-00ED536413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42F02052-BE21-43C6-BF91-5C839BF2A9FA}" type="pres">
      <dgm:prSet presAssocID="{1E581210-4C4F-49E1-85FC-E8768EDAF86F}" presName="linNode" presStyleCnt="0"/>
      <dgm:spPr/>
    </dgm:pt>
    <dgm:pt modelId="{BDB61518-855F-4DB6-B26A-3B4567D7EA84}" type="pres">
      <dgm:prSet presAssocID="{1E581210-4C4F-49E1-85FC-E8768EDAF86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1BE83F3-C5E9-4AB5-927B-0A7C3F347CDD}" type="pres">
      <dgm:prSet presAssocID="{AC962151-8929-42CE-9CB6-F96C0D244323}" presName="sp" presStyleCnt="0"/>
      <dgm:spPr/>
    </dgm:pt>
    <dgm:pt modelId="{51A0A325-EB07-4D9E-B789-E8D099A3AA77}" type="pres">
      <dgm:prSet presAssocID="{1991BE3F-880C-494B-967E-5932F04BF95F}" presName="linNode" presStyleCnt="0"/>
      <dgm:spPr/>
    </dgm:pt>
    <dgm:pt modelId="{44830399-83E5-4D6D-B361-D8ECC304A3AC}" type="pres">
      <dgm:prSet presAssocID="{1991BE3F-880C-494B-967E-5932F04BF95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B58FD2F-8211-433F-9DA0-F8DC42E00FF1}" type="pres">
      <dgm:prSet presAssocID="{1991BE3F-880C-494B-967E-5932F04BF9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C61B730-32CB-4E40-A471-9F804ED71267}" type="pres">
      <dgm:prSet presAssocID="{0FD66192-DBE3-4D69-81CD-1FC24B1C1B45}" presName="sp" presStyleCnt="0"/>
      <dgm:spPr/>
    </dgm:pt>
    <dgm:pt modelId="{005CFFCE-D49D-4090-A388-6E198874B352}" type="pres">
      <dgm:prSet presAssocID="{B3105C8D-3D73-41E7-8AB4-373AA1D832C6}" presName="linNode" presStyleCnt="0"/>
      <dgm:spPr/>
    </dgm:pt>
    <dgm:pt modelId="{BC20371C-006F-4525-BA93-6CEDD79EC334}" type="pres">
      <dgm:prSet presAssocID="{B3105C8D-3D73-41E7-8AB4-373AA1D832C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4C287E98-4F7E-421D-ABB9-956C62ED1B57}" type="pres">
      <dgm:prSet presAssocID="{B3105C8D-3D73-41E7-8AB4-373AA1D832C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08C4903-678D-499C-8FD9-822E0F3FB6B1}" type="pres">
      <dgm:prSet presAssocID="{98F7CFC4-862D-4725-AD65-ADF864A25C32}" presName="sp" presStyleCnt="0"/>
      <dgm:spPr/>
    </dgm:pt>
    <dgm:pt modelId="{0743EBB7-97D0-4F7B-AEE4-0DE5CB45156B}" type="pres">
      <dgm:prSet presAssocID="{E6AB7CC7-A4DF-4546-AF72-FAD6B239D3A3}" presName="linNode" presStyleCnt="0"/>
      <dgm:spPr/>
    </dgm:pt>
    <dgm:pt modelId="{3343C575-4DE4-4DA6-AEAC-7398767014AE}" type="pres">
      <dgm:prSet presAssocID="{E6AB7CC7-A4DF-4546-AF72-FAD6B239D3A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7012BD11-2803-44C2-90B8-4634321B8E5A}" type="pres">
      <dgm:prSet presAssocID="{E6AB7CC7-A4DF-4546-AF72-FAD6B239D3A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8E02ACEB-E795-4587-B484-8693370AEC80}" type="presOf" srcId="{D73D567E-F5C1-4B20-B0C3-29D7FDDE273C}" destId="{AB58FD2F-8211-433F-9DA0-F8DC42E00FF1}" srcOrd="0" destOrd="1" presId="urn:microsoft.com/office/officeart/2005/8/layout/vList5"/>
    <dgm:cxn modelId="{C110F357-5DEA-4647-A341-A40724669510}" type="presOf" srcId="{B3105C8D-3D73-41E7-8AB4-373AA1D832C6}" destId="{BC20371C-006F-4525-BA93-6CEDD79EC334}" srcOrd="0" destOrd="0" presId="urn:microsoft.com/office/officeart/2005/8/layout/vList5"/>
    <dgm:cxn modelId="{F408070F-F295-4A55-AB1D-F406E045B68B}" type="presOf" srcId="{D54DF334-CB07-4CA4-BAFD-00ED53641300}" destId="{3801F8CF-A152-480A-AE8E-108B136CB247}" srcOrd="0" destOrd="0" presId="urn:microsoft.com/office/officeart/2005/8/layout/vList5"/>
    <dgm:cxn modelId="{BB4186C6-54BE-4E7D-9278-59084C5B4B0D}" type="presOf" srcId="{FD538F6F-D9E8-4A8B-8E92-86023EE01E6C}" destId="{4C287E98-4F7E-421D-ABB9-956C62ED1B57}" srcOrd="0" destOrd="1" presId="urn:microsoft.com/office/officeart/2005/8/layout/vList5"/>
    <dgm:cxn modelId="{36080452-85BE-4361-B119-4F5CDB9594E5}" srcId="{D54DF334-CB07-4CA4-BAFD-00ED53641300}" destId="{E6AB7CC7-A4DF-4546-AF72-FAD6B239D3A3}" srcOrd="3" destOrd="0" parTransId="{ED96E20D-8A91-4840-9D17-C2CDF59F2B80}" sibTransId="{91A7F2CB-7B21-4234-83FE-8ED7BCF9CCF9}"/>
    <dgm:cxn modelId="{2B8F6088-7713-4A7B-84C0-25A2186B1B1B}" srcId="{D54DF334-CB07-4CA4-BAFD-00ED53641300}" destId="{1E581210-4C4F-49E1-85FC-E8768EDAF86F}" srcOrd="0" destOrd="0" parTransId="{D2187EB6-AD4D-40E1-82DE-C4BD519FFED1}" sibTransId="{AC962151-8929-42CE-9CB6-F96C0D244323}"/>
    <dgm:cxn modelId="{945686EA-7380-48F8-BF76-6185E802BF3B}" type="presOf" srcId="{FAD62C31-6317-46FF-84CC-3A66BBEED305}" destId="{4C287E98-4F7E-421D-ABB9-956C62ED1B57}" srcOrd="0" destOrd="0" presId="urn:microsoft.com/office/officeart/2005/8/layout/vList5"/>
    <dgm:cxn modelId="{59C169EC-D2BB-4744-B53D-91180EA665E9}" type="presOf" srcId="{1AF73E27-659C-4482-97BD-4BDF63C9E780}" destId="{4C287E98-4F7E-421D-ABB9-956C62ED1B57}" srcOrd="0" destOrd="2" presId="urn:microsoft.com/office/officeart/2005/8/layout/vList5"/>
    <dgm:cxn modelId="{90611ED8-14D2-4CE8-9C6B-86FEB4E41AFB}" type="presOf" srcId="{E6AB7CC7-A4DF-4546-AF72-FAD6B239D3A3}" destId="{3343C575-4DE4-4DA6-AEAC-7398767014AE}" srcOrd="0" destOrd="0" presId="urn:microsoft.com/office/officeart/2005/8/layout/vList5"/>
    <dgm:cxn modelId="{97EC331A-CF28-42FA-9931-52E7C6F419A4}" srcId="{B3105C8D-3D73-41E7-8AB4-373AA1D832C6}" destId="{1AF73E27-659C-4482-97BD-4BDF63C9E780}" srcOrd="2" destOrd="0" parTransId="{672BC123-DE4A-4486-9EF0-6F43C31190BA}" sibTransId="{D5A93BB4-0A3B-4CA8-BC49-911DE878FE02}"/>
    <dgm:cxn modelId="{B65A8883-FE76-484E-ADEF-08598C0AD151}" srcId="{E6AB7CC7-A4DF-4546-AF72-FAD6B239D3A3}" destId="{FA2BE234-E758-4FAC-9C27-5B41D8A59B47}" srcOrd="1" destOrd="0" parTransId="{485B9670-8E4C-4EA2-8179-19B384B94319}" sibTransId="{49C51ADB-019C-4AF7-B08A-79D5F09AB91F}"/>
    <dgm:cxn modelId="{629393CC-2613-40B6-B94A-C06938C9E16F}" type="presOf" srcId="{1E581210-4C4F-49E1-85FC-E8768EDAF86F}" destId="{BDB61518-855F-4DB6-B26A-3B4567D7EA84}" srcOrd="0" destOrd="0" presId="urn:microsoft.com/office/officeart/2005/8/layout/vList5"/>
    <dgm:cxn modelId="{FBD40816-9087-4921-9522-885114F0B28C}" type="presOf" srcId="{FA2BE234-E758-4FAC-9C27-5B41D8A59B47}" destId="{7012BD11-2803-44C2-90B8-4634321B8E5A}" srcOrd="0" destOrd="1" presId="urn:microsoft.com/office/officeart/2005/8/layout/vList5"/>
    <dgm:cxn modelId="{EEB779DB-45D4-4652-AD1C-431451340BA9}" type="presOf" srcId="{2919CC67-E095-4A4A-87C5-D2684E37D56E}" destId="{7012BD11-2803-44C2-90B8-4634321B8E5A}" srcOrd="0" destOrd="0" presId="urn:microsoft.com/office/officeart/2005/8/layout/vList5"/>
    <dgm:cxn modelId="{12F6339C-4FB4-48B7-9D37-AEC103147E19}" srcId="{B3105C8D-3D73-41E7-8AB4-373AA1D832C6}" destId="{FAD62C31-6317-46FF-84CC-3A66BBEED305}" srcOrd="0" destOrd="0" parTransId="{C03288E4-94D3-4091-9992-AF7560D46425}" sibTransId="{0E3DB695-AF89-4E0A-A017-0982ECD17363}"/>
    <dgm:cxn modelId="{BE1E1AF5-E7FE-4BAD-87ED-3C3E752F73ED}" srcId="{B3105C8D-3D73-41E7-8AB4-373AA1D832C6}" destId="{FD538F6F-D9E8-4A8B-8E92-86023EE01E6C}" srcOrd="1" destOrd="0" parTransId="{570E0856-FE7E-4DB3-86B7-0C7D8C45AA01}" sibTransId="{10494C52-A073-4E8A-B84C-60745077940F}"/>
    <dgm:cxn modelId="{3F8AD160-88AE-4CCA-A01E-D2387313F56B}" type="presOf" srcId="{1991BE3F-880C-494B-967E-5932F04BF95F}" destId="{44830399-83E5-4D6D-B361-D8ECC304A3AC}" srcOrd="0" destOrd="0" presId="urn:microsoft.com/office/officeart/2005/8/layout/vList5"/>
    <dgm:cxn modelId="{F795E22C-1E5A-4B23-A23B-CC98490E187C}" srcId="{D54DF334-CB07-4CA4-BAFD-00ED53641300}" destId="{1991BE3F-880C-494B-967E-5932F04BF95F}" srcOrd="1" destOrd="0" parTransId="{B595EB67-E8E8-4FBB-9F6E-3D98983D05D8}" sibTransId="{0FD66192-DBE3-4D69-81CD-1FC24B1C1B45}"/>
    <dgm:cxn modelId="{931535F5-EF89-434E-9BD5-01C067D08DA7}" srcId="{1991BE3F-880C-494B-967E-5932F04BF95F}" destId="{DDC767D4-507A-485E-A04E-186ACB8CBD2A}" srcOrd="0" destOrd="0" parTransId="{E99E6E73-5963-419B-BC45-DAC81197D4EF}" sibTransId="{125CB0F1-D74B-4490-A19C-810867E8F92E}"/>
    <dgm:cxn modelId="{EFA8EAA7-F6C1-41AE-BC85-D68C69CCB6AE}" srcId="{1991BE3F-880C-494B-967E-5932F04BF95F}" destId="{D73D567E-F5C1-4B20-B0C3-29D7FDDE273C}" srcOrd="1" destOrd="0" parTransId="{ACD95D23-2B9B-4D54-8B16-70254844E6DC}" sibTransId="{1732B5F1-717E-41DF-B42F-9D0CEAF20531}"/>
    <dgm:cxn modelId="{52AE3420-38CC-45AB-9070-340EB5CFDF83}" srcId="{D54DF334-CB07-4CA4-BAFD-00ED53641300}" destId="{B3105C8D-3D73-41E7-8AB4-373AA1D832C6}" srcOrd="2" destOrd="0" parTransId="{ACEEAC33-D267-43F1-A731-060EAE33140B}" sibTransId="{98F7CFC4-862D-4725-AD65-ADF864A25C32}"/>
    <dgm:cxn modelId="{CDFDD047-EDA5-475E-8DE5-C05EE7AA0C56}" type="presOf" srcId="{DDC767D4-507A-485E-A04E-186ACB8CBD2A}" destId="{AB58FD2F-8211-433F-9DA0-F8DC42E00FF1}" srcOrd="0" destOrd="0" presId="urn:microsoft.com/office/officeart/2005/8/layout/vList5"/>
    <dgm:cxn modelId="{D1FBAE23-09C7-4115-BB5D-CD28F371DD9B}" srcId="{E6AB7CC7-A4DF-4546-AF72-FAD6B239D3A3}" destId="{2919CC67-E095-4A4A-87C5-D2684E37D56E}" srcOrd="0" destOrd="0" parTransId="{3ADDA47D-3176-4D09-A159-F5F4EB16298B}" sibTransId="{8A16E005-E21B-45E5-A7AE-FCD9B967780B}"/>
    <dgm:cxn modelId="{C20F3E93-E78F-4F9C-B78A-0689D533AFEB}" type="presParOf" srcId="{3801F8CF-A152-480A-AE8E-108B136CB247}" destId="{42F02052-BE21-43C6-BF91-5C839BF2A9FA}" srcOrd="0" destOrd="0" presId="urn:microsoft.com/office/officeart/2005/8/layout/vList5"/>
    <dgm:cxn modelId="{DC04EDA8-C473-4E46-9F9A-13B6EBBC71EA}" type="presParOf" srcId="{42F02052-BE21-43C6-BF91-5C839BF2A9FA}" destId="{BDB61518-855F-4DB6-B26A-3B4567D7EA84}" srcOrd="0" destOrd="0" presId="urn:microsoft.com/office/officeart/2005/8/layout/vList5"/>
    <dgm:cxn modelId="{0909FA41-1486-4C06-8892-DE06DB866555}" type="presParOf" srcId="{3801F8CF-A152-480A-AE8E-108B136CB247}" destId="{31BE83F3-C5E9-4AB5-927B-0A7C3F347CDD}" srcOrd="1" destOrd="0" presId="urn:microsoft.com/office/officeart/2005/8/layout/vList5"/>
    <dgm:cxn modelId="{55E3E803-BB9D-40F9-A337-9D8B00869B1C}" type="presParOf" srcId="{3801F8CF-A152-480A-AE8E-108B136CB247}" destId="{51A0A325-EB07-4D9E-B789-E8D099A3AA77}" srcOrd="2" destOrd="0" presId="urn:microsoft.com/office/officeart/2005/8/layout/vList5"/>
    <dgm:cxn modelId="{16333925-C725-496A-AD65-6D486AB02217}" type="presParOf" srcId="{51A0A325-EB07-4D9E-B789-E8D099A3AA77}" destId="{44830399-83E5-4D6D-B361-D8ECC304A3AC}" srcOrd="0" destOrd="0" presId="urn:microsoft.com/office/officeart/2005/8/layout/vList5"/>
    <dgm:cxn modelId="{E69C2401-714A-4B2F-A828-E4D8E1B02F7B}" type="presParOf" srcId="{51A0A325-EB07-4D9E-B789-E8D099A3AA77}" destId="{AB58FD2F-8211-433F-9DA0-F8DC42E00FF1}" srcOrd="1" destOrd="0" presId="urn:microsoft.com/office/officeart/2005/8/layout/vList5"/>
    <dgm:cxn modelId="{01958FFA-A9F1-48C9-9B5C-EBF3589E4DBE}" type="presParOf" srcId="{3801F8CF-A152-480A-AE8E-108B136CB247}" destId="{7C61B730-32CB-4E40-A471-9F804ED71267}" srcOrd="3" destOrd="0" presId="urn:microsoft.com/office/officeart/2005/8/layout/vList5"/>
    <dgm:cxn modelId="{48F90293-3582-4FC5-8008-A9D6B73F5749}" type="presParOf" srcId="{3801F8CF-A152-480A-AE8E-108B136CB247}" destId="{005CFFCE-D49D-4090-A388-6E198874B352}" srcOrd="4" destOrd="0" presId="urn:microsoft.com/office/officeart/2005/8/layout/vList5"/>
    <dgm:cxn modelId="{8E00D93F-BA56-460C-868B-8142D79F9B84}" type="presParOf" srcId="{005CFFCE-D49D-4090-A388-6E198874B352}" destId="{BC20371C-006F-4525-BA93-6CEDD79EC334}" srcOrd="0" destOrd="0" presId="urn:microsoft.com/office/officeart/2005/8/layout/vList5"/>
    <dgm:cxn modelId="{AA240550-50A3-4A72-BEE0-505CDDBC0770}" type="presParOf" srcId="{005CFFCE-D49D-4090-A388-6E198874B352}" destId="{4C287E98-4F7E-421D-ABB9-956C62ED1B57}" srcOrd="1" destOrd="0" presId="urn:microsoft.com/office/officeart/2005/8/layout/vList5"/>
    <dgm:cxn modelId="{3552A882-F686-4DA4-9163-258A096FFA97}" type="presParOf" srcId="{3801F8CF-A152-480A-AE8E-108B136CB247}" destId="{108C4903-678D-499C-8FD9-822E0F3FB6B1}" srcOrd="5" destOrd="0" presId="urn:microsoft.com/office/officeart/2005/8/layout/vList5"/>
    <dgm:cxn modelId="{6F0D017D-A17A-4D89-9BF7-F6008048512A}" type="presParOf" srcId="{3801F8CF-A152-480A-AE8E-108B136CB247}" destId="{0743EBB7-97D0-4F7B-AEE4-0DE5CB45156B}" srcOrd="6" destOrd="0" presId="urn:microsoft.com/office/officeart/2005/8/layout/vList5"/>
    <dgm:cxn modelId="{E0C3AC8E-2FF5-4E24-A2A3-F4F88BB8E0FC}" type="presParOf" srcId="{0743EBB7-97D0-4F7B-AEE4-0DE5CB45156B}" destId="{3343C575-4DE4-4DA6-AEAC-7398767014AE}" srcOrd="0" destOrd="0" presId="urn:microsoft.com/office/officeart/2005/8/layout/vList5"/>
    <dgm:cxn modelId="{09027A4F-8124-4B62-824C-144A13DD949B}" type="presParOf" srcId="{0743EBB7-97D0-4F7B-AEE4-0DE5CB45156B}" destId="{7012BD11-2803-44C2-90B8-4634321B8E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48807-FC4E-4D61-A45D-A6DA4C9A325B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3EC23D-A492-4C56-A009-C259832C3743}">
      <dgm:prSet custT="1"/>
      <dgm:spPr/>
      <dgm:t>
        <a:bodyPr/>
        <a:lstStyle/>
        <a:p>
          <a:pPr rtl="0"/>
          <a:r>
            <a:rPr lang="lv-LV" sz="1800" dirty="0"/>
            <a:t>2008</a:t>
          </a:r>
          <a:endParaRPr lang="en-US" sz="1800" dirty="0"/>
        </a:p>
      </dgm:t>
    </dgm:pt>
    <dgm:pt modelId="{6A765871-ABD0-4931-B637-F3E4795915CB}" type="parTrans" cxnId="{5B84C34D-259F-4769-866F-2DA7C6EA67A7}">
      <dgm:prSet/>
      <dgm:spPr/>
      <dgm:t>
        <a:bodyPr/>
        <a:lstStyle/>
        <a:p>
          <a:endParaRPr lang="en-US"/>
        </a:p>
      </dgm:t>
    </dgm:pt>
    <dgm:pt modelId="{4A726431-6F7B-42DF-8945-48A4ECC3024A}" type="sibTrans" cxnId="{5B84C34D-259F-4769-866F-2DA7C6EA67A7}">
      <dgm:prSet/>
      <dgm:spPr/>
      <dgm:t>
        <a:bodyPr/>
        <a:lstStyle/>
        <a:p>
          <a:endParaRPr lang="en-US"/>
        </a:p>
      </dgm:t>
    </dgm:pt>
    <dgm:pt modelId="{8CBA3D23-F41B-43E1-9BE1-0592B5CAAEDB}">
      <dgm:prSet custT="1"/>
      <dgm:spPr/>
      <dgm:t>
        <a:bodyPr/>
        <a:lstStyle/>
        <a:p>
          <a:pPr rtl="0"/>
          <a:r>
            <a:rPr lang="en-GB" sz="1800" dirty="0"/>
            <a:t>20</a:t>
          </a:r>
          <a:r>
            <a:rPr lang="lv-LV" sz="1800" dirty="0"/>
            <a:t>09</a:t>
          </a:r>
          <a:r>
            <a:rPr lang="en-GB" sz="500" dirty="0"/>
            <a:t> </a:t>
          </a:r>
          <a:endParaRPr lang="en-US" sz="500" dirty="0"/>
        </a:p>
      </dgm:t>
    </dgm:pt>
    <dgm:pt modelId="{21D3E459-8308-4897-847C-A822ACDC3F0E}" type="parTrans" cxnId="{FC2DA5BD-AA27-4D13-A457-28082B54919E}">
      <dgm:prSet/>
      <dgm:spPr/>
      <dgm:t>
        <a:bodyPr/>
        <a:lstStyle/>
        <a:p>
          <a:endParaRPr lang="en-US"/>
        </a:p>
      </dgm:t>
    </dgm:pt>
    <dgm:pt modelId="{2B7F5476-C64D-4874-9DFB-CAD45D78B34A}" type="sibTrans" cxnId="{FC2DA5BD-AA27-4D13-A457-28082B54919E}">
      <dgm:prSet/>
      <dgm:spPr/>
      <dgm:t>
        <a:bodyPr/>
        <a:lstStyle/>
        <a:p>
          <a:endParaRPr lang="en-US"/>
        </a:p>
      </dgm:t>
    </dgm:pt>
    <dgm:pt modelId="{95013838-6DEA-479A-BDA2-28C505F7CEA5}">
      <dgm:prSet custT="1"/>
      <dgm:spPr/>
      <dgm:t>
        <a:bodyPr/>
        <a:lstStyle/>
        <a:p>
          <a:pPr rtl="0"/>
          <a:r>
            <a:rPr lang="en-GB" sz="1800" dirty="0"/>
            <a:t>201</a:t>
          </a:r>
          <a:r>
            <a:rPr lang="lv-LV" sz="1800" dirty="0"/>
            <a:t>0</a:t>
          </a:r>
          <a:endParaRPr lang="en-US" sz="1800" dirty="0"/>
        </a:p>
      </dgm:t>
    </dgm:pt>
    <dgm:pt modelId="{9A4C2B37-2A81-46D8-8564-57A25CDE6D0A}" type="parTrans" cxnId="{10111031-6951-4C96-BADC-8D046E27767F}">
      <dgm:prSet/>
      <dgm:spPr/>
      <dgm:t>
        <a:bodyPr/>
        <a:lstStyle/>
        <a:p>
          <a:endParaRPr lang="en-US"/>
        </a:p>
      </dgm:t>
    </dgm:pt>
    <dgm:pt modelId="{5FCC78CD-4535-41BC-B886-ABFAD720635A}" type="sibTrans" cxnId="{10111031-6951-4C96-BADC-8D046E27767F}">
      <dgm:prSet/>
      <dgm:spPr/>
      <dgm:t>
        <a:bodyPr/>
        <a:lstStyle/>
        <a:p>
          <a:endParaRPr lang="en-US"/>
        </a:p>
      </dgm:t>
    </dgm:pt>
    <dgm:pt modelId="{45602208-D859-4E3E-8E73-BA6C263240B0}">
      <dgm:prSet custT="1"/>
      <dgm:spPr/>
      <dgm:t>
        <a:bodyPr/>
        <a:lstStyle/>
        <a:p>
          <a:pPr rtl="0"/>
          <a:r>
            <a:rPr lang="en-GB" sz="1600" dirty="0"/>
            <a:t>201</a:t>
          </a:r>
          <a:r>
            <a:rPr lang="lv-LV" sz="1600" dirty="0"/>
            <a:t>1</a:t>
          </a:r>
          <a:endParaRPr lang="en-US" sz="1600" dirty="0"/>
        </a:p>
      </dgm:t>
    </dgm:pt>
    <dgm:pt modelId="{CFBBA4BA-401B-4F7E-BE27-3A06C26D9B9E}" type="parTrans" cxnId="{BD25FCA5-6A8D-4E29-9160-AC0660FB82D3}">
      <dgm:prSet/>
      <dgm:spPr/>
      <dgm:t>
        <a:bodyPr/>
        <a:lstStyle/>
        <a:p>
          <a:endParaRPr lang="en-US"/>
        </a:p>
      </dgm:t>
    </dgm:pt>
    <dgm:pt modelId="{4EFA57B0-7F8B-450D-8CF3-54FD90BFE9F2}" type="sibTrans" cxnId="{BD25FCA5-6A8D-4E29-9160-AC0660FB82D3}">
      <dgm:prSet/>
      <dgm:spPr/>
      <dgm:t>
        <a:bodyPr/>
        <a:lstStyle/>
        <a:p>
          <a:endParaRPr lang="en-US"/>
        </a:p>
      </dgm:t>
    </dgm:pt>
    <dgm:pt modelId="{C28BDED7-48E5-4E52-85CB-7423EF7C9FEA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noProof="0" dirty="0"/>
            <a:t> </a:t>
          </a:r>
          <a:r>
            <a:rPr lang="ru-RU" noProof="0" dirty="0"/>
            <a:t>Летонија подржава препоруку Европског парламента и Савета (</a:t>
          </a:r>
          <a:r>
            <a:rPr lang="sr-Cyrl-RS" noProof="0" dirty="0"/>
            <a:t>од </a:t>
          </a:r>
          <a:r>
            <a:rPr lang="ru-RU" noProof="0" dirty="0"/>
            <a:t>23. априла 2008) о успостављању Европског оквира квалификација за целоживотно учење</a:t>
          </a:r>
          <a:endParaRPr lang="en-US" noProof="0" dirty="0"/>
        </a:p>
      </dgm:t>
    </dgm:pt>
    <dgm:pt modelId="{FD4D1A31-D267-48B2-B6A7-9CE7D388566E}" type="parTrans" cxnId="{B900634C-7F21-4422-8CC3-C9E3CFF834FB}">
      <dgm:prSet/>
      <dgm:spPr/>
      <dgm:t>
        <a:bodyPr/>
        <a:lstStyle/>
        <a:p>
          <a:endParaRPr lang="en-US"/>
        </a:p>
      </dgm:t>
    </dgm:pt>
    <dgm:pt modelId="{D6F2A6AB-F1AF-49BA-A497-6D646E203BE3}" type="sibTrans" cxnId="{B900634C-7F21-4422-8CC3-C9E3CFF834FB}">
      <dgm:prSet/>
      <dgm:spPr/>
      <dgm:t>
        <a:bodyPr/>
        <a:lstStyle/>
        <a:p>
          <a:endParaRPr lang="en-US"/>
        </a:p>
      </dgm:t>
    </dgm:pt>
    <dgm:pt modelId="{9E6BF085-3F5F-431E-A4B8-110D3BAB1036}">
      <dgm:prSet/>
      <dgm:spPr/>
      <dgm:t>
        <a:bodyPr/>
        <a:lstStyle/>
        <a:p>
          <a:pPr marL="114300" lvl="1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noProof="0" dirty="0"/>
            <a:t> </a:t>
          </a:r>
          <a:r>
            <a:rPr lang="ru-RU" noProof="0" dirty="0"/>
            <a:t>Управљачка група за референцирање образовног система Летоније са ЕОК-ом (саветодавна и надзорна)</a:t>
          </a:r>
          <a:endParaRPr lang="en-US" noProof="0" dirty="0"/>
        </a:p>
      </dgm:t>
    </dgm:pt>
    <dgm:pt modelId="{FAEFBC55-9955-486D-9618-2A48D71D7105}" type="parTrans" cxnId="{3BF03B19-3531-4941-ABDA-A0850AA0B20D}">
      <dgm:prSet/>
      <dgm:spPr/>
      <dgm:t>
        <a:bodyPr/>
        <a:lstStyle/>
        <a:p>
          <a:endParaRPr lang="en-US"/>
        </a:p>
      </dgm:t>
    </dgm:pt>
    <dgm:pt modelId="{8439120C-458D-4C20-BE89-83862F990A88}" type="sibTrans" cxnId="{3BF03B19-3531-4941-ABDA-A0850AA0B20D}">
      <dgm:prSet/>
      <dgm:spPr/>
      <dgm:t>
        <a:bodyPr/>
        <a:lstStyle/>
        <a:p>
          <a:endParaRPr lang="en-US"/>
        </a:p>
      </dgm:t>
    </dgm:pt>
    <dgm:pt modelId="{E2BF5718-7DBD-47C1-9909-04A2781599CA}">
      <dgm:prSet/>
      <dgm:spPr/>
      <dgm:t>
        <a:bodyPr/>
        <a:lstStyle/>
        <a:p>
          <a:r>
            <a:rPr lang="lv-LV" noProof="0" dirty="0"/>
            <a:t> </a:t>
          </a:r>
          <a:r>
            <a:rPr lang="ru-RU" noProof="0" dirty="0"/>
            <a:t>Израда и одобрење измена и допуна Правилника – развијен ЛОК и дескриптори интегрисани у Правилник о класификацији образовања Летоније Кабинета министара</a:t>
          </a:r>
          <a:endParaRPr lang="en-US" noProof="0" dirty="0"/>
        </a:p>
      </dgm:t>
    </dgm:pt>
    <dgm:pt modelId="{F993B106-457D-4FA0-A543-081A15E6850C}" type="parTrans" cxnId="{940991D4-5303-4108-A600-2C6EDBC4F3A2}">
      <dgm:prSet/>
      <dgm:spPr/>
      <dgm:t>
        <a:bodyPr/>
        <a:lstStyle/>
        <a:p>
          <a:endParaRPr lang="en-US"/>
        </a:p>
      </dgm:t>
    </dgm:pt>
    <dgm:pt modelId="{8EEC8072-32C6-4585-A064-AEABBF06A312}" type="sibTrans" cxnId="{940991D4-5303-4108-A600-2C6EDBC4F3A2}">
      <dgm:prSet/>
      <dgm:spPr/>
      <dgm:t>
        <a:bodyPr/>
        <a:lstStyle/>
        <a:p>
          <a:endParaRPr lang="en-US"/>
        </a:p>
      </dgm:t>
    </dgm:pt>
    <dgm:pt modelId="{702E23BD-08BB-4778-85CA-C4890E896394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dirty="0"/>
            <a:t> </a:t>
          </a:r>
          <a:r>
            <a:rPr lang="ru-RU" dirty="0"/>
            <a:t>Процес консултација - национални актери, међународни експерти</a:t>
          </a:r>
          <a:endParaRPr lang="en-US" noProof="0" dirty="0"/>
        </a:p>
      </dgm:t>
    </dgm:pt>
    <dgm:pt modelId="{6BD96D07-7A2A-47E6-A71D-12F59066F942}" type="parTrans" cxnId="{B5C59376-DB3A-4611-8A78-3475F7BBDB09}">
      <dgm:prSet/>
      <dgm:spPr/>
      <dgm:t>
        <a:bodyPr/>
        <a:lstStyle/>
        <a:p>
          <a:endParaRPr lang="en-US"/>
        </a:p>
      </dgm:t>
    </dgm:pt>
    <dgm:pt modelId="{95984B21-5483-4BE8-9254-F372BD151E5D}" type="sibTrans" cxnId="{B5C59376-DB3A-4611-8A78-3475F7BBDB09}">
      <dgm:prSet/>
      <dgm:spPr/>
      <dgm:t>
        <a:bodyPr/>
        <a:lstStyle/>
        <a:p>
          <a:endParaRPr lang="en-US"/>
        </a:p>
      </dgm:t>
    </dgm:pt>
    <dgm:pt modelId="{7480BC95-6496-42B4-A0FD-A82B61FD7755}">
      <dgm:prSet/>
      <dgm:spPr/>
      <dgm:t>
        <a:bodyPr/>
        <a:lstStyle/>
        <a:p>
          <a:r>
            <a:rPr lang="ru-RU" noProof="0" dirty="0"/>
            <a:t>  Радна група стручњака за опште, стручно и високо образовање (дескриптори нивоа</a:t>
          </a:r>
          <a:r>
            <a:rPr lang="en-US" noProof="0" dirty="0"/>
            <a:t>)</a:t>
          </a:r>
        </a:p>
      </dgm:t>
    </dgm:pt>
    <dgm:pt modelId="{72DB93E7-C4E9-45E3-80FA-5D529D73C9B7}" type="parTrans" cxnId="{8F0AF67C-DDBD-4056-AD8D-5F215C7200C6}">
      <dgm:prSet/>
      <dgm:spPr/>
      <dgm:t>
        <a:bodyPr/>
        <a:lstStyle/>
        <a:p>
          <a:endParaRPr lang="en-US"/>
        </a:p>
      </dgm:t>
    </dgm:pt>
    <dgm:pt modelId="{950579D1-1710-42C7-B1E4-EE520EDC8341}" type="sibTrans" cxnId="{8F0AF67C-DDBD-4056-AD8D-5F215C7200C6}">
      <dgm:prSet/>
      <dgm:spPr/>
      <dgm:t>
        <a:bodyPr/>
        <a:lstStyle/>
        <a:p>
          <a:endParaRPr lang="en-US"/>
        </a:p>
      </dgm:t>
    </dgm:pt>
    <dgm:pt modelId="{C38B5DF6-649F-45A7-B0C9-BD3A15925154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 Извештај о самопроцени припремљен и представљен Саветодавној групи за ЕОК</a:t>
          </a:r>
          <a:endParaRPr lang="en-US" noProof="0" dirty="0"/>
        </a:p>
      </dgm:t>
    </dgm:pt>
    <dgm:pt modelId="{84863671-A1DC-4CFE-BEBF-0AD0A3C63FB1}" type="parTrans" cxnId="{BAB84504-18B4-4D32-AD64-F2C7DA26AF32}">
      <dgm:prSet/>
      <dgm:spPr/>
    </dgm:pt>
    <dgm:pt modelId="{00A97C9B-83B6-41B9-A50E-006FCFAB73D9}" type="sibTrans" cxnId="{BAB84504-18B4-4D32-AD64-F2C7DA26AF32}">
      <dgm:prSet/>
      <dgm:spPr/>
    </dgm:pt>
    <dgm:pt modelId="{155CF8BD-5F9E-4DDC-BA01-4527BA59AA5E}" type="pres">
      <dgm:prSet presAssocID="{07448807-FC4E-4D61-A45D-A6DA4C9A32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EABEFF2D-F73D-4780-B1F2-3BAB5A80E108}" type="pres">
      <dgm:prSet presAssocID="{793EC23D-A492-4C56-A009-C259832C3743}" presName="composite" presStyleCnt="0"/>
      <dgm:spPr/>
    </dgm:pt>
    <dgm:pt modelId="{A761F35D-FDC0-425D-8E7E-01AF11E57BA2}" type="pres">
      <dgm:prSet presAssocID="{793EC23D-A492-4C56-A009-C259832C374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3EE03B1-A052-4D86-8B13-93F3E9FC9089}" type="pres">
      <dgm:prSet presAssocID="{793EC23D-A492-4C56-A009-C259832C374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E08CD777-0E22-410A-8AEA-D68E076E17E9}" type="pres">
      <dgm:prSet presAssocID="{4A726431-6F7B-42DF-8945-48A4ECC3024A}" presName="sp" presStyleCnt="0"/>
      <dgm:spPr/>
    </dgm:pt>
    <dgm:pt modelId="{EB575281-BB9C-4F99-A0DF-1BB61A3F6CE4}" type="pres">
      <dgm:prSet presAssocID="{8CBA3D23-F41B-43E1-9BE1-0592B5CAAEDB}" presName="composite" presStyleCnt="0"/>
      <dgm:spPr/>
    </dgm:pt>
    <dgm:pt modelId="{01A10758-D6C2-4D40-ABA9-8463183D96F2}" type="pres">
      <dgm:prSet presAssocID="{8CBA3D23-F41B-43E1-9BE1-0592B5CAAE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CD82529B-F769-458E-95E8-04988E70804C}" type="pres">
      <dgm:prSet presAssocID="{8CBA3D23-F41B-43E1-9BE1-0592B5CAAE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A1DFCBA-149B-4553-A5D2-FD0B1A48B132}" type="pres">
      <dgm:prSet presAssocID="{2B7F5476-C64D-4874-9DFB-CAD45D78B34A}" presName="sp" presStyleCnt="0"/>
      <dgm:spPr/>
    </dgm:pt>
    <dgm:pt modelId="{EDB2F23A-1B65-4976-BB6F-09688AE06D89}" type="pres">
      <dgm:prSet presAssocID="{95013838-6DEA-479A-BDA2-28C505F7CEA5}" presName="composite" presStyleCnt="0"/>
      <dgm:spPr/>
    </dgm:pt>
    <dgm:pt modelId="{5B071D15-8F67-4071-9A71-24AEC9E1C656}" type="pres">
      <dgm:prSet presAssocID="{95013838-6DEA-479A-BDA2-28C505F7CEA5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9BE4981-2CF5-454A-88CE-7FD615C1B0D6}" type="pres">
      <dgm:prSet presAssocID="{95013838-6DEA-479A-BDA2-28C505F7CEA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206279-D0E7-4A79-BFE6-F7DFF533853B}" type="pres">
      <dgm:prSet presAssocID="{5FCC78CD-4535-41BC-B886-ABFAD720635A}" presName="sp" presStyleCnt="0"/>
      <dgm:spPr/>
    </dgm:pt>
    <dgm:pt modelId="{D7FCBA47-911D-437A-B44B-014E49A8213C}" type="pres">
      <dgm:prSet presAssocID="{45602208-D859-4E3E-8E73-BA6C263240B0}" presName="composite" presStyleCnt="0"/>
      <dgm:spPr/>
    </dgm:pt>
    <dgm:pt modelId="{C37A2161-B8DE-4941-88BE-8E6DD3BA6599}" type="pres">
      <dgm:prSet presAssocID="{45602208-D859-4E3E-8E73-BA6C263240B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B843C67-9CAF-4A97-903E-690C03D481B4}" type="pres">
      <dgm:prSet presAssocID="{45602208-D859-4E3E-8E73-BA6C263240B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10111031-6951-4C96-BADC-8D046E27767F}" srcId="{07448807-FC4E-4D61-A45D-A6DA4C9A325B}" destId="{95013838-6DEA-479A-BDA2-28C505F7CEA5}" srcOrd="2" destOrd="0" parTransId="{9A4C2B37-2A81-46D8-8564-57A25CDE6D0A}" sibTransId="{5FCC78CD-4535-41BC-B886-ABFAD720635A}"/>
    <dgm:cxn modelId="{B8340A50-E676-4B67-8478-D17AF7AE0AD8}" type="presOf" srcId="{95013838-6DEA-479A-BDA2-28C505F7CEA5}" destId="{5B071D15-8F67-4071-9A71-24AEC9E1C656}" srcOrd="0" destOrd="0" presId="urn:microsoft.com/office/officeart/2005/8/layout/chevron2"/>
    <dgm:cxn modelId="{FC2DA5BD-AA27-4D13-A457-28082B54919E}" srcId="{07448807-FC4E-4D61-A45D-A6DA4C9A325B}" destId="{8CBA3D23-F41B-43E1-9BE1-0592B5CAAEDB}" srcOrd="1" destOrd="0" parTransId="{21D3E459-8308-4897-847C-A822ACDC3F0E}" sibTransId="{2B7F5476-C64D-4874-9DFB-CAD45D78B34A}"/>
    <dgm:cxn modelId="{5B84C34D-259F-4769-866F-2DA7C6EA67A7}" srcId="{07448807-FC4E-4D61-A45D-A6DA4C9A325B}" destId="{793EC23D-A492-4C56-A009-C259832C3743}" srcOrd="0" destOrd="0" parTransId="{6A765871-ABD0-4931-B637-F3E4795915CB}" sibTransId="{4A726431-6F7B-42DF-8945-48A4ECC3024A}"/>
    <dgm:cxn modelId="{46A22955-78A3-45AD-AEC9-444334FAC196}" type="presOf" srcId="{E2BF5718-7DBD-47C1-9909-04A2781599CA}" destId="{29BE4981-2CF5-454A-88CE-7FD615C1B0D6}" srcOrd="0" destOrd="0" presId="urn:microsoft.com/office/officeart/2005/8/layout/chevron2"/>
    <dgm:cxn modelId="{DE1FBC38-2886-40D6-85C8-A5985D816D0E}" type="presOf" srcId="{702E23BD-08BB-4778-85CA-C4890E896394}" destId="{3B843C67-9CAF-4A97-903E-690C03D481B4}" srcOrd="0" destOrd="0" presId="urn:microsoft.com/office/officeart/2005/8/layout/chevron2"/>
    <dgm:cxn modelId="{67E99AA3-C42D-4746-9072-EEF8C28A64CD}" type="presOf" srcId="{C38B5DF6-649F-45A7-B0C9-BD3A15925154}" destId="{3B843C67-9CAF-4A97-903E-690C03D481B4}" srcOrd="0" destOrd="1" presId="urn:microsoft.com/office/officeart/2005/8/layout/chevron2"/>
    <dgm:cxn modelId="{3BF03B19-3531-4941-ABDA-A0850AA0B20D}" srcId="{8CBA3D23-F41B-43E1-9BE1-0592B5CAAEDB}" destId="{9E6BF085-3F5F-431E-A4B8-110D3BAB1036}" srcOrd="0" destOrd="0" parTransId="{FAEFBC55-9955-486D-9618-2A48D71D7105}" sibTransId="{8439120C-458D-4C20-BE89-83862F990A88}"/>
    <dgm:cxn modelId="{F937D162-5C3E-4ED9-ADFC-040835DC633A}" type="presOf" srcId="{7480BC95-6496-42B4-A0FD-A82B61FD7755}" destId="{CD82529B-F769-458E-95E8-04988E70804C}" srcOrd="0" destOrd="1" presId="urn:microsoft.com/office/officeart/2005/8/layout/chevron2"/>
    <dgm:cxn modelId="{BAB84504-18B4-4D32-AD64-F2C7DA26AF32}" srcId="{45602208-D859-4E3E-8E73-BA6C263240B0}" destId="{C38B5DF6-649F-45A7-B0C9-BD3A15925154}" srcOrd="1" destOrd="0" parTransId="{84863671-A1DC-4CFE-BEBF-0AD0A3C63FB1}" sibTransId="{00A97C9B-83B6-41B9-A50E-006FCFAB73D9}"/>
    <dgm:cxn modelId="{BD25FCA5-6A8D-4E29-9160-AC0660FB82D3}" srcId="{07448807-FC4E-4D61-A45D-A6DA4C9A325B}" destId="{45602208-D859-4E3E-8E73-BA6C263240B0}" srcOrd="3" destOrd="0" parTransId="{CFBBA4BA-401B-4F7E-BE27-3A06C26D9B9E}" sibTransId="{4EFA57B0-7F8B-450D-8CF3-54FD90BFE9F2}"/>
    <dgm:cxn modelId="{940991D4-5303-4108-A600-2C6EDBC4F3A2}" srcId="{95013838-6DEA-479A-BDA2-28C505F7CEA5}" destId="{E2BF5718-7DBD-47C1-9909-04A2781599CA}" srcOrd="0" destOrd="0" parTransId="{F993B106-457D-4FA0-A543-081A15E6850C}" sibTransId="{8EEC8072-32C6-4585-A064-AEABBF06A312}"/>
    <dgm:cxn modelId="{E5CFB15A-15A4-4169-9248-8C5329A81D2B}" type="presOf" srcId="{C28BDED7-48E5-4E52-85CB-7423EF7C9FEA}" destId="{83EE03B1-A052-4D86-8B13-93F3E9FC9089}" srcOrd="0" destOrd="0" presId="urn:microsoft.com/office/officeart/2005/8/layout/chevron2"/>
    <dgm:cxn modelId="{B5C59376-DB3A-4611-8A78-3475F7BBDB09}" srcId="{45602208-D859-4E3E-8E73-BA6C263240B0}" destId="{702E23BD-08BB-4778-85CA-C4890E896394}" srcOrd="0" destOrd="0" parTransId="{6BD96D07-7A2A-47E6-A71D-12F59066F942}" sibTransId="{95984B21-5483-4BE8-9254-F372BD151E5D}"/>
    <dgm:cxn modelId="{82FF01B1-BD68-4849-B109-9005104025F2}" type="presOf" srcId="{8CBA3D23-F41B-43E1-9BE1-0592B5CAAEDB}" destId="{01A10758-D6C2-4D40-ABA9-8463183D96F2}" srcOrd="0" destOrd="0" presId="urn:microsoft.com/office/officeart/2005/8/layout/chevron2"/>
    <dgm:cxn modelId="{A2C5C79F-4E26-4A44-ABCD-57F3AB5ADE06}" type="presOf" srcId="{45602208-D859-4E3E-8E73-BA6C263240B0}" destId="{C37A2161-B8DE-4941-88BE-8E6DD3BA6599}" srcOrd="0" destOrd="0" presId="urn:microsoft.com/office/officeart/2005/8/layout/chevron2"/>
    <dgm:cxn modelId="{38A92F9A-5846-4819-B76E-FEC438A09FC9}" type="presOf" srcId="{793EC23D-A492-4C56-A009-C259832C3743}" destId="{A761F35D-FDC0-425D-8E7E-01AF11E57BA2}" srcOrd="0" destOrd="0" presId="urn:microsoft.com/office/officeart/2005/8/layout/chevron2"/>
    <dgm:cxn modelId="{B900634C-7F21-4422-8CC3-C9E3CFF834FB}" srcId="{793EC23D-A492-4C56-A009-C259832C3743}" destId="{C28BDED7-48E5-4E52-85CB-7423EF7C9FEA}" srcOrd="0" destOrd="0" parTransId="{FD4D1A31-D267-48B2-B6A7-9CE7D388566E}" sibTransId="{D6F2A6AB-F1AF-49BA-A497-6D646E203BE3}"/>
    <dgm:cxn modelId="{8F0AF67C-DDBD-4056-AD8D-5F215C7200C6}" srcId="{8CBA3D23-F41B-43E1-9BE1-0592B5CAAEDB}" destId="{7480BC95-6496-42B4-A0FD-A82B61FD7755}" srcOrd="1" destOrd="0" parTransId="{72DB93E7-C4E9-45E3-80FA-5D529D73C9B7}" sibTransId="{950579D1-1710-42C7-B1E4-EE520EDC8341}"/>
    <dgm:cxn modelId="{FD3A7277-4603-4316-9C62-3D834A73B802}" type="presOf" srcId="{9E6BF085-3F5F-431E-A4B8-110D3BAB1036}" destId="{CD82529B-F769-458E-95E8-04988E70804C}" srcOrd="0" destOrd="0" presId="urn:microsoft.com/office/officeart/2005/8/layout/chevron2"/>
    <dgm:cxn modelId="{A6388E5A-3626-48C1-B2FF-A3AAE1A32F0F}" type="presOf" srcId="{07448807-FC4E-4D61-A45D-A6DA4C9A325B}" destId="{155CF8BD-5F9E-4DDC-BA01-4527BA59AA5E}" srcOrd="0" destOrd="0" presId="urn:microsoft.com/office/officeart/2005/8/layout/chevron2"/>
    <dgm:cxn modelId="{813581DE-FFCB-437B-B458-C6FDAC3E1CE8}" type="presParOf" srcId="{155CF8BD-5F9E-4DDC-BA01-4527BA59AA5E}" destId="{EABEFF2D-F73D-4780-B1F2-3BAB5A80E108}" srcOrd="0" destOrd="0" presId="urn:microsoft.com/office/officeart/2005/8/layout/chevron2"/>
    <dgm:cxn modelId="{8CAE7DE8-4A30-4118-8895-370F7BE3F4EF}" type="presParOf" srcId="{EABEFF2D-F73D-4780-B1F2-3BAB5A80E108}" destId="{A761F35D-FDC0-425D-8E7E-01AF11E57BA2}" srcOrd="0" destOrd="0" presId="urn:microsoft.com/office/officeart/2005/8/layout/chevron2"/>
    <dgm:cxn modelId="{026FFF12-33D0-4429-854A-A0F75AFAB1F2}" type="presParOf" srcId="{EABEFF2D-F73D-4780-B1F2-3BAB5A80E108}" destId="{83EE03B1-A052-4D86-8B13-93F3E9FC9089}" srcOrd="1" destOrd="0" presId="urn:microsoft.com/office/officeart/2005/8/layout/chevron2"/>
    <dgm:cxn modelId="{A913634B-EDF7-4D52-B57A-C93E44C49FCC}" type="presParOf" srcId="{155CF8BD-5F9E-4DDC-BA01-4527BA59AA5E}" destId="{E08CD777-0E22-410A-8AEA-D68E076E17E9}" srcOrd="1" destOrd="0" presId="urn:microsoft.com/office/officeart/2005/8/layout/chevron2"/>
    <dgm:cxn modelId="{23B00010-E877-4CEA-A58B-52CC7D90A3BA}" type="presParOf" srcId="{155CF8BD-5F9E-4DDC-BA01-4527BA59AA5E}" destId="{EB575281-BB9C-4F99-A0DF-1BB61A3F6CE4}" srcOrd="2" destOrd="0" presId="urn:microsoft.com/office/officeart/2005/8/layout/chevron2"/>
    <dgm:cxn modelId="{24686E66-AFBF-400B-872C-27DB51C01446}" type="presParOf" srcId="{EB575281-BB9C-4F99-A0DF-1BB61A3F6CE4}" destId="{01A10758-D6C2-4D40-ABA9-8463183D96F2}" srcOrd="0" destOrd="0" presId="urn:microsoft.com/office/officeart/2005/8/layout/chevron2"/>
    <dgm:cxn modelId="{D96EBC79-4399-4D62-8889-B013BB08D791}" type="presParOf" srcId="{EB575281-BB9C-4F99-A0DF-1BB61A3F6CE4}" destId="{CD82529B-F769-458E-95E8-04988E70804C}" srcOrd="1" destOrd="0" presId="urn:microsoft.com/office/officeart/2005/8/layout/chevron2"/>
    <dgm:cxn modelId="{23AF1ACF-1EC8-40BF-A144-5C5C77C25D6C}" type="presParOf" srcId="{155CF8BD-5F9E-4DDC-BA01-4527BA59AA5E}" destId="{9A1DFCBA-149B-4553-A5D2-FD0B1A48B132}" srcOrd="3" destOrd="0" presId="urn:microsoft.com/office/officeart/2005/8/layout/chevron2"/>
    <dgm:cxn modelId="{6468DAC9-6507-4B4D-94B6-9A3A561023BF}" type="presParOf" srcId="{155CF8BD-5F9E-4DDC-BA01-4527BA59AA5E}" destId="{EDB2F23A-1B65-4976-BB6F-09688AE06D89}" srcOrd="4" destOrd="0" presId="urn:microsoft.com/office/officeart/2005/8/layout/chevron2"/>
    <dgm:cxn modelId="{B7E75F2D-8D02-40DB-ADB2-C558C4DB5517}" type="presParOf" srcId="{EDB2F23A-1B65-4976-BB6F-09688AE06D89}" destId="{5B071D15-8F67-4071-9A71-24AEC9E1C656}" srcOrd="0" destOrd="0" presId="urn:microsoft.com/office/officeart/2005/8/layout/chevron2"/>
    <dgm:cxn modelId="{611ACD61-C6D9-4D19-A9D5-55CF480D4893}" type="presParOf" srcId="{EDB2F23A-1B65-4976-BB6F-09688AE06D89}" destId="{29BE4981-2CF5-454A-88CE-7FD615C1B0D6}" srcOrd="1" destOrd="0" presId="urn:microsoft.com/office/officeart/2005/8/layout/chevron2"/>
    <dgm:cxn modelId="{D902BD50-B468-47C1-8527-081F2C5775F1}" type="presParOf" srcId="{155CF8BD-5F9E-4DDC-BA01-4527BA59AA5E}" destId="{07206279-D0E7-4A79-BFE6-F7DFF533853B}" srcOrd="5" destOrd="0" presId="urn:microsoft.com/office/officeart/2005/8/layout/chevron2"/>
    <dgm:cxn modelId="{129BB65D-A2F2-486E-98CA-FFD8F1025BBC}" type="presParOf" srcId="{155CF8BD-5F9E-4DDC-BA01-4527BA59AA5E}" destId="{D7FCBA47-911D-437A-B44B-014E49A8213C}" srcOrd="6" destOrd="0" presId="urn:microsoft.com/office/officeart/2005/8/layout/chevron2"/>
    <dgm:cxn modelId="{FB8C9A8A-43A5-400E-AED7-79A8BCE147E9}" type="presParOf" srcId="{D7FCBA47-911D-437A-B44B-014E49A8213C}" destId="{C37A2161-B8DE-4941-88BE-8E6DD3BA6599}" srcOrd="0" destOrd="0" presId="urn:microsoft.com/office/officeart/2005/8/layout/chevron2"/>
    <dgm:cxn modelId="{EF24C9B1-03CE-4622-A79F-5593A65C1813}" type="presParOf" srcId="{D7FCBA47-911D-437A-B44B-014E49A8213C}" destId="{3B843C67-9CAF-4A97-903E-690C03D481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BB4C08-9B16-4BC2-88C8-B6D4CD61B69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631AE-3AFA-4BFD-8A91-D73D27F53CFF}">
      <dgm:prSet phldrT="[Text]"/>
      <dgm:spPr/>
      <dgm:t>
        <a:bodyPr/>
        <a:lstStyle/>
        <a:p>
          <a:r>
            <a:rPr lang="ru-RU" altLang="en-US" dirty="0"/>
            <a:t>Анализа националних образовних стандарда и стандарда занимања</a:t>
          </a:r>
          <a:endParaRPr lang="en-US" dirty="0"/>
        </a:p>
      </dgm:t>
    </dgm:pt>
    <dgm:pt modelId="{62B26509-6DF8-4A0E-A5AE-2890C30728D3}" type="parTrans" cxnId="{334C9B48-06CD-4087-A717-8312DA6EA86B}">
      <dgm:prSet/>
      <dgm:spPr/>
      <dgm:t>
        <a:bodyPr/>
        <a:lstStyle/>
        <a:p>
          <a:endParaRPr lang="en-US"/>
        </a:p>
      </dgm:t>
    </dgm:pt>
    <dgm:pt modelId="{7760D009-65B7-4D96-87AB-1415298E12F0}" type="sibTrans" cxnId="{334C9B48-06CD-4087-A717-8312DA6EA86B}">
      <dgm:prSet/>
      <dgm:spPr/>
      <dgm:t>
        <a:bodyPr/>
        <a:lstStyle/>
        <a:p>
          <a:endParaRPr lang="en-US"/>
        </a:p>
      </dgm:t>
    </dgm:pt>
    <dgm:pt modelId="{DB5BF3E3-C288-4FCD-849B-799F1B90D51B}">
      <dgm:prSet phldrT="[Text]"/>
      <dgm:spPr/>
      <dgm:t>
        <a:bodyPr/>
        <a:lstStyle/>
        <a:p>
          <a:r>
            <a:rPr lang="ru-RU" altLang="en-US" dirty="0"/>
            <a:t>Израда летонских дескриптора нивоа</a:t>
          </a:r>
          <a:endParaRPr lang="en-US" dirty="0"/>
        </a:p>
      </dgm:t>
    </dgm:pt>
    <dgm:pt modelId="{A1F22FA7-413F-4DBC-A0CA-19190912AD3C}" type="parTrans" cxnId="{55048673-2F73-4D9D-A582-7CB2782F23E3}">
      <dgm:prSet/>
      <dgm:spPr/>
      <dgm:t>
        <a:bodyPr/>
        <a:lstStyle/>
        <a:p>
          <a:endParaRPr lang="en-US"/>
        </a:p>
      </dgm:t>
    </dgm:pt>
    <dgm:pt modelId="{7218A7B6-F34C-41EF-A77B-F98779D46225}" type="sibTrans" cxnId="{55048673-2F73-4D9D-A582-7CB2782F23E3}">
      <dgm:prSet/>
      <dgm:spPr/>
      <dgm:t>
        <a:bodyPr/>
        <a:lstStyle/>
        <a:p>
          <a:endParaRPr lang="en-US"/>
        </a:p>
      </dgm:t>
    </dgm:pt>
    <dgm:pt modelId="{68E44DA6-C811-43E0-B7A6-E6508FAFEA30}">
      <dgm:prSet phldrT="[Text]"/>
      <dgm:spPr/>
      <dgm:t>
        <a:bodyPr/>
        <a:lstStyle/>
        <a:p>
          <a:r>
            <a:rPr lang="ru-RU" altLang="en-US" dirty="0"/>
            <a:t>Интегрисање дескриптора нивоа у Правилник Кабинета министара</a:t>
          </a:r>
          <a:endParaRPr lang="en-US" dirty="0"/>
        </a:p>
      </dgm:t>
    </dgm:pt>
    <dgm:pt modelId="{5F31137F-54DF-4E2B-9AB3-59BBBB60E588}" type="parTrans" cxnId="{A27A407B-9F0E-4499-8719-53A6CEEF71C1}">
      <dgm:prSet/>
      <dgm:spPr/>
      <dgm:t>
        <a:bodyPr/>
        <a:lstStyle/>
        <a:p>
          <a:endParaRPr lang="en-US"/>
        </a:p>
      </dgm:t>
    </dgm:pt>
    <dgm:pt modelId="{7C60AB72-981D-4F49-9584-C5D19BBCA4BD}" type="sibTrans" cxnId="{A27A407B-9F0E-4499-8719-53A6CEEF71C1}">
      <dgm:prSet/>
      <dgm:spPr/>
      <dgm:t>
        <a:bodyPr/>
        <a:lstStyle/>
        <a:p>
          <a:endParaRPr lang="en-US"/>
        </a:p>
      </dgm:t>
    </dgm:pt>
    <dgm:pt modelId="{81734602-2ED6-4CFA-A2D0-90E97D9D008C}">
      <dgm:prSet/>
      <dgm:spPr/>
      <dgm:t>
        <a:bodyPr/>
        <a:lstStyle/>
        <a:p>
          <a:r>
            <a:rPr lang="ru-RU" altLang="en-US" dirty="0"/>
            <a:t>Анализа дескриптора у ЕОК-у и даблинских дескриптора</a:t>
          </a:r>
          <a:endParaRPr lang="en-GB" altLang="en-US" dirty="0"/>
        </a:p>
      </dgm:t>
    </dgm:pt>
    <dgm:pt modelId="{F8DEF0F3-F84A-4E81-AE57-A051C0AF8DC9}" type="parTrans" cxnId="{1CE8601D-0F38-4D39-B48E-DE0C7D86005E}">
      <dgm:prSet/>
      <dgm:spPr/>
      <dgm:t>
        <a:bodyPr/>
        <a:lstStyle/>
        <a:p>
          <a:endParaRPr lang="en-US"/>
        </a:p>
      </dgm:t>
    </dgm:pt>
    <dgm:pt modelId="{CE9DF3D1-DD63-492A-AE0C-D8F54F6D7443}" type="sibTrans" cxnId="{1CE8601D-0F38-4D39-B48E-DE0C7D86005E}">
      <dgm:prSet/>
      <dgm:spPr/>
      <dgm:t>
        <a:bodyPr/>
        <a:lstStyle/>
        <a:p>
          <a:endParaRPr lang="en-US"/>
        </a:p>
      </dgm:t>
    </dgm:pt>
    <dgm:pt modelId="{17325353-D420-4D0A-8493-148CB23E113F}" type="pres">
      <dgm:prSet presAssocID="{C8BB4C08-9B16-4BC2-88C8-B6D4CD61B6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6BE13265-54CA-4F36-83A3-4D87D9DDD26F}" type="pres">
      <dgm:prSet presAssocID="{C8BB4C08-9B16-4BC2-88C8-B6D4CD61B69B}" presName="dummyMaxCanvas" presStyleCnt="0">
        <dgm:presLayoutVars/>
      </dgm:prSet>
      <dgm:spPr/>
    </dgm:pt>
    <dgm:pt modelId="{DB92F9A9-8A92-4A7D-B4C2-3321DDD821AC}" type="pres">
      <dgm:prSet presAssocID="{C8BB4C08-9B16-4BC2-88C8-B6D4CD61B69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F8FF872-4641-4E6A-933F-9D8F8A32AE47}" type="pres">
      <dgm:prSet presAssocID="{C8BB4C08-9B16-4BC2-88C8-B6D4CD61B69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90A9017-BA4C-48B7-905D-27A29B1E3379}" type="pres">
      <dgm:prSet presAssocID="{C8BB4C08-9B16-4BC2-88C8-B6D4CD61B69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FD3BE95-79A7-4425-ADD9-0F241405CC57}" type="pres">
      <dgm:prSet presAssocID="{C8BB4C08-9B16-4BC2-88C8-B6D4CD61B69B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94150DF-DACB-4CE5-AB6F-20E8619AF38D}" type="pres">
      <dgm:prSet presAssocID="{C8BB4C08-9B16-4BC2-88C8-B6D4CD61B69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35A1DD5-DCBC-4A2C-9A7B-5966AE68E2F6}" type="pres">
      <dgm:prSet presAssocID="{C8BB4C08-9B16-4BC2-88C8-B6D4CD61B69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1682C53-139B-4ED3-8D13-967A72F2D229}" type="pres">
      <dgm:prSet presAssocID="{C8BB4C08-9B16-4BC2-88C8-B6D4CD61B69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CED61A-1AC3-4DD2-8DB9-612C97C030AE}" type="pres">
      <dgm:prSet presAssocID="{C8BB4C08-9B16-4BC2-88C8-B6D4CD61B69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C76FBDE-CC2A-498B-A549-7269C0168F6D}" type="pres">
      <dgm:prSet presAssocID="{C8BB4C08-9B16-4BC2-88C8-B6D4CD61B69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A05FF6D-2C1E-4DA0-87F6-D6D3AE906BF4}" type="pres">
      <dgm:prSet presAssocID="{C8BB4C08-9B16-4BC2-88C8-B6D4CD61B69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B6D3FE19-A97F-44DF-A864-13EC933C5A63}" type="pres">
      <dgm:prSet presAssocID="{C8BB4C08-9B16-4BC2-88C8-B6D4CD61B69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55048673-2F73-4D9D-A582-7CB2782F23E3}" srcId="{C8BB4C08-9B16-4BC2-88C8-B6D4CD61B69B}" destId="{DB5BF3E3-C288-4FCD-849B-799F1B90D51B}" srcOrd="2" destOrd="0" parTransId="{A1F22FA7-413F-4DBC-A0CA-19190912AD3C}" sibTransId="{7218A7B6-F34C-41EF-A77B-F98779D46225}"/>
    <dgm:cxn modelId="{334C9B48-06CD-4087-A717-8312DA6EA86B}" srcId="{C8BB4C08-9B16-4BC2-88C8-B6D4CD61B69B}" destId="{38C631AE-3AFA-4BFD-8A91-D73D27F53CFF}" srcOrd="0" destOrd="0" parTransId="{62B26509-6DF8-4A0E-A5AE-2890C30728D3}" sibTransId="{7760D009-65B7-4D96-87AB-1415298E12F0}"/>
    <dgm:cxn modelId="{18423FBA-606B-40CC-9618-4C3C57ADFF98}" type="presOf" srcId="{68E44DA6-C811-43E0-B7A6-E6508FAFEA30}" destId="{FFD3BE95-79A7-4425-ADD9-0F241405CC57}" srcOrd="0" destOrd="0" presId="urn:microsoft.com/office/officeart/2005/8/layout/vProcess5"/>
    <dgm:cxn modelId="{A27A407B-9F0E-4499-8719-53A6CEEF71C1}" srcId="{C8BB4C08-9B16-4BC2-88C8-B6D4CD61B69B}" destId="{68E44DA6-C811-43E0-B7A6-E6508FAFEA30}" srcOrd="3" destOrd="0" parTransId="{5F31137F-54DF-4E2B-9AB3-59BBBB60E588}" sibTransId="{7C60AB72-981D-4F49-9584-C5D19BBCA4BD}"/>
    <dgm:cxn modelId="{6B6888F3-05F2-486A-8F6D-21AE8B075160}" type="presOf" srcId="{81734602-2ED6-4CFA-A2D0-90E97D9D008C}" destId="{DF8FF872-4641-4E6A-933F-9D8F8A32AE47}" srcOrd="0" destOrd="0" presId="urn:microsoft.com/office/officeart/2005/8/layout/vProcess5"/>
    <dgm:cxn modelId="{4B41A750-A207-4AE6-9937-209039E59A3E}" type="presOf" srcId="{7218A7B6-F34C-41EF-A77B-F98779D46225}" destId="{11682C53-139B-4ED3-8D13-967A72F2D229}" srcOrd="0" destOrd="0" presId="urn:microsoft.com/office/officeart/2005/8/layout/vProcess5"/>
    <dgm:cxn modelId="{9DA9D61C-8DAD-4157-9E2E-FB4138DCB56B}" type="presOf" srcId="{68E44DA6-C811-43E0-B7A6-E6508FAFEA30}" destId="{B6D3FE19-A97F-44DF-A864-13EC933C5A63}" srcOrd="1" destOrd="0" presId="urn:microsoft.com/office/officeart/2005/8/layout/vProcess5"/>
    <dgm:cxn modelId="{4C9F03A0-C738-4A23-9FDB-E75E0554284E}" type="presOf" srcId="{C8BB4C08-9B16-4BC2-88C8-B6D4CD61B69B}" destId="{17325353-D420-4D0A-8493-148CB23E113F}" srcOrd="0" destOrd="0" presId="urn:microsoft.com/office/officeart/2005/8/layout/vProcess5"/>
    <dgm:cxn modelId="{24C19D3B-C252-4F53-AB05-89BF8F6738DE}" type="presOf" srcId="{7760D009-65B7-4D96-87AB-1415298E12F0}" destId="{B94150DF-DACB-4CE5-AB6F-20E8619AF38D}" srcOrd="0" destOrd="0" presId="urn:microsoft.com/office/officeart/2005/8/layout/vProcess5"/>
    <dgm:cxn modelId="{5CE6458D-61E3-4499-8A64-30596043D2C2}" type="presOf" srcId="{38C631AE-3AFA-4BFD-8A91-D73D27F53CFF}" destId="{DB92F9A9-8A92-4A7D-B4C2-3321DDD821AC}" srcOrd="0" destOrd="0" presId="urn:microsoft.com/office/officeart/2005/8/layout/vProcess5"/>
    <dgm:cxn modelId="{5FF639D8-3ADD-45DC-97C7-083809DF3820}" type="presOf" srcId="{DB5BF3E3-C288-4FCD-849B-799F1B90D51B}" destId="{BA05FF6D-2C1E-4DA0-87F6-D6D3AE906BF4}" srcOrd="1" destOrd="0" presId="urn:microsoft.com/office/officeart/2005/8/layout/vProcess5"/>
    <dgm:cxn modelId="{1CE8601D-0F38-4D39-B48E-DE0C7D86005E}" srcId="{C8BB4C08-9B16-4BC2-88C8-B6D4CD61B69B}" destId="{81734602-2ED6-4CFA-A2D0-90E97D9D008C}" srcOrd="1" destOrd="0" parTransId="{F8DEF0F3-F84A-4E81-AE57-A051C0AF8DC9}" sibTransId="{CE9DF3D1-DD63-492A-AE0C-D8F54F6D7443}"/>
    <dgm:cxn modelId="{DC47E345-EE9E-4BD9-A8B9-0A2B5AA2FA12}" type="presOf" srcId="{81734602-2ED6-4CFA-A2D0-90E97D9D008C}" destId="{3C76FBDE-CC2A-498B-A549-7269C0168F6D}" srcOrd="1" destOrd="0" presId="urn:microsoft.com/office/officeart/2005/8/layout/vProcess5"/>
    <dgm:cxn modelId="{0277F166-2E21-439D-BBAF-7C3A50A4B2FA}" type="presOf" srcId="{38C631AE-3AFA-4BFD-8A91-D73D27F53CFF}" destId="{80CED61A-1AC3-4DD2-8DB9-612C97C030AE}" srcOrd="1" destOrd="0" presId="urn:microsoft.com/office/officeart/2005/8/layout/vProcess5"/>
    <dgm:cxn modelId="{0877400D-3498-4592-9E7D-EA30F04DE6F7}" type="presOf" srcId="{CE9DF3D1-DD63-492A-AE0C-D8F54F6D7443}" destId="{A35A1DD5-DCBC-4A2C-9A7B-5966AE68E2F6}" srcOrd="0" destOrd="0" presId="urn:microsoft.com/office/officeart/2005/8/layout/vProcess5"/>
    <dgm:cxn modelId="{F40EE677-D12B-4EA9-BCB4-75DA38B6AAE4}" type="presOf" srcId="{DB5BF3E3-C288-4FCD-849B-799F1B90D51B}" destId="{B90A9017-BA4C-48B7-905D-27A29B1E3379}" srcOrd="0" destOrd="0" presId="urn:microsoft.com/office/officeart/2005/8/layout/vProcess5"/>
    <dgm:cxn modelId="{B6B4D006-16A8-450B-9342-2C08C05A68AF}" type="presParOf" srcId="{17325353-D420-4D0A-8493-148CB23E113F}" destId="{6BE13265-54CA-4F36-83A3-4D87D9DDD26F}" srcOrd="0" destOrd="0" presId="urn:microsoft.com/office/officeart/2005/8/layout/vProcess5"/>
    <dgm:cxn modelId="{D96C3EBE-36B4-4747-9060-45C52C94A0A8}" type="presParOf" srcId="{17325353-D420-4D0A-8493-148CB23E113F}" destId="{DB92F9A9-8A92-4A7D-B4C2-3321DDD821AC}" srcOrd="1" destOrd="0" presId="urn:microsoft.com/office/officeart/2005/8/layout/vProcess5"/>
    <dgm:cxn modelId="{5B7CB043-FA2D-46A9-BF84-FCDB10F49B70}" type="presParOf" srcId="{17325353-D420-4D0A-8493-148CB23E113F}" destId="{DF8FF872-4641-4E6A-933F-9D8F8A32AE47}" srcOrd="2" destOrd="0" presId="urn:microsoft.com/office/officeart/2005/8/layout/vProcess5"/>
    <dgm:cxn modelId="{9AFCBA47-9C51-4867-9D51-0BF4C20D1E1F}" type="presParOf" srcId="{17325353-D420-4D0A-8493-148CB23E113F}" destId="{B90A9017-BA4C-48B7-905D-27A29B1E3379}" srcOrd="3" destOrd="0" presId="urn:microsoft.com/office/officeart/2005/8/layout/vProcess5"/>
    <dgm:cxn modelId="{FE641015-8AFD-4151-BC23-FE520A9F4741}" type="presParOf" srcId="{17325353-D420-4D0A-8493-148CB23E113F}" destId="{FFD3BE95-79A7-4425-ADD9-0F241405CC57}" srcOrd="4" destOrd="0" presId="urn:microsoft.com/office/officeart/2005/8/layout/vProcess5"/>
    <dgm:cxn modelId="{0935074B-FA40-44AD-A4DC-FDD1508F1087}" type="presParOf" srcId="{17325353-D420-4D0A-8493-148CB23E113F}" destId="{B94150DF-DACB-4CE5-AB6F-20E8619AF38D}" srcOrd="5" destOrd="0" presId="urn:microsoft.com/office/officeart/2005/8/layout/vProcess5"/>
    <dgm:cxn modelId="{D8E903EB-E804-43E1-83CB-6C3B3914E7ED}" type="presParOf" srcId="{17325353-D420-4D0A-8493-148CB23E113F}" destId="{A35A1DD5-DCBC-4A2C-9A7B-5966AE68E2F6}" srcOrd="6" destOrd="0" presId="urn:microsoft.com/office/officeart/2005/8/layout/vProcess5"/>
    <dgm:cxn modelId="{3550DEAC-CE50-478A-A9A3-BE03948A524F}" type="presParOf" srcId="{17325353-D420-4D0A-8493-148CB23E113F}" destId="{11682C53-139B-4ED3-8D13-967A72F2D229}" srcOrd="7" destOrd="0" presId="urn:microsoft.com/office/officeart/2005/8/layout/vProcess5"/>
    <dgm:cxn modelId="{EE1E28A6-1C5B-4783-A1A9-08DD8B801655}" type="presParOf" srcId="{17325353-D420-4D0A-8493-148CB23E113F}" destId="{80CED61A-1AC3-4DD2-8DB9-612C97C030AE}" srcOrd="8" destOrd="0" presId="urn:microsoft.com/office/officeart/2005/8/layout/vProcess5"/>
    <dgm:cxn modelId="{9D337051-7E95-4791-8F02-15F1D5A763A2}" type="presParOf" srcId="{17325353-D420-4D0A-8493-148CB23E113F}" destId="{3C76FBDE-CC2A-498B-A549-7269C0168F6D}" srcOrd="9" destOrd="0" presId="urn:microsoft.com/office/officeart/2005/8/layout/vProcess5"/>
    <dgm:cxn modelId="{AC407ACA-CA9D-4661-834C-EA43FF0019A0}" type="presParOf" srcId="{17325353-D420-4D0A-8493-148CB23E113F}" destId="{BA05FF6D-2C1E-4DA0-87F6-D6D3AE906BF4}" srcOrd="10" destOrd="0" presId="urn:microsoft.com/office/officeart/2005/8/layout/vProcess5"/>
    <dgm:cxn modelId="{BE19B9B5-75B7-473D-A4BB-50C3106ED870}" type="presParOf" srcId="{17325353-D420-4D0A-8493-148CB23E113F}" destId="{B6D3FE19-A97F-44DF-A864-13EC933C5A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9A2B57-C3C5-4B5B-8B6D-0E2DC0DDDDFB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088B99-AFEF-4867-B264-3750684D6B43}">
      <dgm:prSet phldrT="[Text]" custT="1"/>
      <dgm:spPr/>
      <dgm:t>
        <a:bodyPr/>
        <a:lstStyle/>
        <a:p>
          <a:r>
            <a:rPr lang="lv-LV" sz="2000" dirty="0"/>
            <a:t>2013</a:t>
          </a:r>
          <a:endParaRPr lang="en-US" sz="2400" dirty="0"/>
        </a:p>
      </dgm:t>
    </dgm:pt>
    <dgm:pt modelId="{BEA9967B-5BC0-4EF9-8777-A943F233A028}" type="parTrans" cxnId="{F5C53A8E-C6A8-41C4-A0D6-AF19C9E2D0EE}">
      <dgm:prSet/>
      <dgm:spPr/>
      <dgm:t>
        <a:bodyPr/>
        <a:lstStyle/>
        <a:p>
          <a:endParaRPr lang="en-US" sz="2800"/>
        </a:p>
      </dgm:t>
    </dgm:pt>
    <dgm:pt modelId="{43007F3D-8095-4396-8337-9FB32C0BFD9E}" type="sibTrans" cxnId="{F5C53A8E-C6A8-41C4-A0D6-AF19C9E2D0EE}">
      <dgm:prSet/>
      <dgm:spPr/>
      <dgm:t>
        <a:bodyPr/>
        <a:lstStyle/>
        <a:p>
          <a:endParaRPr lang="en-US" sz="2800"/>
        </a:p>
      </dgm:t>
    </dgm:pt>
    <dgm:pt modelId="{203DF79E-1F2E-4099-BE56-003DBD1DCD82}">
      <dgm:prSet phldrT="[Text]" custT="1"/>
      <dgm:spPr/>
      <dgm:t>
        <a:bodyPr/>
        <a:lstStyle/>
        <a:p>
          <a:r>
            <a:rPr lang="ru-RU" sz="1400" dirty="0"/>
            <a:t>процена стања у вези са дешавањима у контексту ЛОК-а (ревизија 1-4</a:t>
          </a:r>
          <a:r>
            <a:rPr lang="en-US" sz="1400" dirty="0"/>
            <a:t> </a:t>
          </a:r>
          <a:r>
            <a:rPr lang="ru-RU" sz="1400" dirty="0"/>
            <a:t>нивоа ЛОК-а; предлог измена законодавства</a:t>
          </a:r>
          <a:r>
            <a:rPr lang="lv-LV" sz="1400" dirty="0"/>
            <a:t>)</a:t>
          </a:r>
          <a:endParaRPr lang="en-US" sz="1400" dirty="0"/>
        </a:p>
      </dgm:t>
    </dgm:pt>
    <dgm:pt modelId="{F0A7D7DE-9138-45B2-AB3D-9EBDD4DAF6A8}" type="parTrans" cxnId="{9E31B65F-2C31-4784-AC34-4E2919704A92}">
      <dgm:prSet/>
      <dgm:spPr/>
      <dgm:t>
        <a:bodyPr/>
        <a:lstStyle/>
        <a:p>
          <a:endParaRPr lang="en-US" sz="2800"/>
        </a:p>
      </dgm:t>
    </dgm:pt>
    <dgm:pt modelId="{F6CBE3C6-7A44-4DAA-A280-3EAB1CB56B59}" type="sibTrans" cxnId="{9E31B65F-2C31-4784-AC34-4E2919704A92}">
      <dgm:prSet/>
      <dgm:spPr/>
      <dgm:t>
        <a:bodyPr/>
        <a:lstStyle/>
        <a:p>
          <a:endParaRPr lang="en-US" sz="2800"/>
        </a:p>
      </dgm:t>
    </dgm:pt>
    <dgm:pt modelId="{2884F026-69ED-47B8-A4E9-A631DC1B607D}">
      <dgm:prSet phldrT="[Text]" custT="1"/>
      <dgm:spPr/>
      <dgm:t>
        <a:bodyPr/>
        <a:lstStyle/>
        <a:p>
          <a:r>
            <a:rPr lang="lv-LV" sz="2000" dirty="0"/>
            <a:t>2015</a:t>
          </a:r>
          <a:endParaRPr lang="en-US" sz="2400" dirty="0"/>
        </a:p>
      </dgm:t>
    </dgm:pt>
    <dgm:pt modelId="{5075074B-1630-426B-80CC-C79143787F50}" type="parTrans" cxnId="{01DD5C3C-DD66-49E9-93A6-5D844278618E}">
      <dgm:prSet/>
      <dgm:spPr/>
      <dgm:t>
        <a:bodyPr/>
        <a:lstStyle/>
        <a:p>
          <a:endParaRPr lang="en-US" sz="2800"/>
        </a:p>
      </dgm:t>
    </dgm:pt>
    <dgm:pt modelId="{07B1255D-2654-4D33-ABB9-297B3364E76B}" type="sibTrans" cxnId="{01DD5C3C-DD66-49E9-93A6-5D844278618E}">
      <dgm:prSet/>
      <dgm:spPr/>
      <dgm:t>
        <a:bodyPr/>
        <a:lstStyle/>
        <a:p>
          <a:endParaRPr lang="en-US" sz="2800"/>
        </a:p>
      </dgm:t>
    </dgm:pt>
    <dgm:pt modelId="{B1C5E199-9B19-4F77-9967-24879447ECA3}">
      <dgm:prSet phldrT="[Text]" custT="1"/>
      <dgm:spPr/>
      <dgm:t>
        <a:bodyPr/>
        <a:lstStyle/>
        <a:p>
          <a:r>
            <a:rPr lang="ru-RU" sz="1400"/>
            <a:t>ЛОК и исходи учења дефинисани Законом о образовању</a:t>
          </a:r>
          <a:endParaRPr lang="en-US" sz="1400" dirty="0"/>
        </a:p>
      </dgm:t>
    </dgm:pt>
    <dgm:pt modelId="{8CA89673-1316-424E-BA48-EBD3795B62C2}" type="parTrans" cxnId="{74A3A648-3AF1-421E-A870-4CFDE2426187}">
      <dgm:prSet/>
      <dgm:spPr/>
      <dgm:t>
        <a:bodyPr/>
        <a:lstStyle/>
        <a:p>
          <a:endParaRPr lang="en-US" sz="2800"/>
        </a:p>
      </dgm:t>
    </dgm:pt>
    <dgm:pt modelId="{075B540C-73C8-4DC0-AE09-A951F083F69A}" type="sibTrans" cxnId="{74A3A648-3AF1-421E-A870-4CFDE2426187}">
      <dgm:prSet/>
      <dgm:spPr/>
      <dgm:t>
        <a:bodyPr/>
        <a:lstStyle/>
        <a:p>
          <a:endParaRPr lang="en-US" sz="2800"/>
        </a:p>
      </dgm:t>
    </dgm:pt>
    <dgm:pt modelId="{4DCA2A0D-32FD-4078-817E-F7DE1CB1B87B}">
      <dgm:prSet phldrT="[Text]" custT="1"/>
      <dgm:spPr/>
      <dgm:t>
        <a:bodyPr/>
        <a:lstStyle/>
        <a:p>
          <a:r>
            <a:rPr lang="lv-LV" sz="2000" dirty="0"/>
            <a:t>2014</a:t>
          </a:r>
          <a:endParaRPr lang="en-US" sz="2400" dirty="0"/>
        </a:p>
      </dgm:t>
    </dgm:pt>
    <dgm:pt modelId="{5D84B792-F4EC-4658-B787-19A4DB66E860}" type="parTrans" cxnId="{05178785-2C1B-46FE-9197-B6EDDB9FA706}">
      <dgm:prSet/>
      <dgm:spPr/>
      <dgm:t>
        <a:bodyPr/>
        <a:lstStyle/>
        <a:p>
          <a:endParaRPr lang="en-US" sz="2800"/>
        </a:p>
      </dgm:t>
    </dgm:pt>
    <dgm:pt modelId="{8982DBAB-67BB-4D5C-A870-1E3A8C8C5FE3}" type="sibTrans" cxnId="{05178785-2C1B-46FE-9197-B6EDDB9FA706}">
      <dgm:prSet/>
      <dgm:spPr/>
      <dgm:t>
        <a:bodyPr/>
        <a:lstStyle/>
        <a:p>
          <a:endParaRPr lang="en-US" sz="2800"/>
        </a:p>
      </dgm:t>
    </dgm:pt>
    <dgm:pt modelId="{FDDB0774-0472-4EFD-96D2-F4FD95170906}">
      <dgm:prSet phldrT="[Text]" custT="1"/>
      <dgm:spPr/>
      <dgm:t>
        <a:bodyPr/>
        <a:lstStyle/>
        <a:p>
          <a:r>
            <a:rPr lang="ru-RU" sz="1400" dirty="0"/>
            <a:t>Дискусије о отварању ЛОК-а за међународне квалификације</a:t>
          </a:r>
          <a:endParaRPr lang="en-US" sz="1400" dirty="0"/>
        </a:p>
      </dgm:t>
    </dgm:pt>
    <dgm:pt modelId="{2C6B76C1-276E-4C27-8A12-4C7ED315D163}" type="parTrans" cxnId="{15FCCC80-76DA-48A4-804C-BAD49AFD9E90}">
      <dgm:prSet/>
      <dgm:spPr/>
      <dgm:t>
        <a:bodyPr/>
        <a:lstStyle/>
        <a:p>
          <a:endParaRPr lang="en-US" sz="2800"/>
        </a:p>
      </dgm:t>
    </dgm:pt>
    <dgm:pt modelId="{076A3198-2D75-4369-9610-11CBC6FCBF59}" type="sibTrans" cxnId="{15FCCC80-76DA-48A4-804C-BAD49AFD9E90}">
      <dgm:prSet/>
      <dgm:spPr/>
      <dgm:t>
        <a:bodyPr/>
        <a:lstStyle/>
        <a:p>
          <a:endParaRPr lang="en-US" sz="2800"/>
        </a:p>
      </dgm:t>
    </dgm:pt>
    <dgm:pt modelId="{88C1663C-6471-4E23-BBA6-11BA380E17B3}">
      <dgm:prSet custT="1"/>
      <dgm:spPr/>
      <dgm:t>
        <a:bodyPr/>
        <a:lstStyle/>
        <a:p>
          <a:r>
            <a:rPr lang="lv-LV" sz="2000" dirty="0"/>
            <a:t>2017</a:t>
          </a:r>
          <a:endParaRPr lang="en-US" sz="2400" dirty="0"/>
        </a:p>
      </dgm:t>
    </dgm:pt>
    <dgm:pt modelId="{41331C9F-E6F3-4C03-8A07-F8D68A0AA64F}" type="parTrans" cxnId="{796E46B4-9209-4245-B80F-2031B5E6FC8D}">
      <dgm:prSet/>
      <dgm:spPr/>
      <dgm:t>
        <a:bodyPr/>
        <a:lstStyle/>
        <a:p>
          <a:endParaRPr lang="en-US" sz="2800"/>
        </a:p>
      </dgm:t>
    </dgm:pt>
    <dgm:pt modelId="{DD293424-6914-4036-9E50-F71A4282CF66}" type="sibTrans" cxnId="{796E46B4-9209-4245-B80F-2031B5E6FC8D}">
      <dgm:prSet/>
      <dgm:spPr/>
      <dgm:t>
        <a:bodyPr/>
        <a:lstStyle/>
        <a:p>
          <a:endParaRPr lang="en-US" sz="2800"/>
        </a:p>
      </dgm:t>
    </dgm:pt>
    <dgm:pt modelId="{89DB0083-DF0D-4780-9DE3-B1E2EB58D018}">
      <dgm:prSet custT="1"/>
      <dgm:spPr/>
      <dgm:t>
        <a:bodyPr/>
        <a:lstStyle/>
        <a:p>
          <a:r>
            <a:rPr lang="ru-RU" sz="1400" dirty="0"/>
            <a:t>Нови Правилник Кабинета – Правилник о класификацији образовања у Летонији (13.06.2017) - промене нивоа 1-4 ЛОК-а </a:t>
          </a:r>
          <a:endParaRPr lang="en-US" sz="1400" dirty="0"/>
        </a:p>
      </dgm:t>
    </dgm:pt>
    <dgm:pt modelId="{D31E7A92-7EBF-432C-B66F-19E94374B125}" type="parTrans" cxnId="{65DE17B1-0B26-4E73-82A6-34D5327100A1}">
      <dgm:prSet/>
      <dgm:spPr/>
      <dgm:t>
        <a:bodyPr/>
        <a:lstStyle/>
        <a:p>
          <a:endParaRPr lang="en-US" sz="2800"/>
        </a:p>
      </dgm:t>
    </dgm:pt>
    <dgm:pt modelId="{59B7B520-3866-44D4-9FFC-8010C7AF8842}" type="sibTrans" cxnId="{65DE17B1-0B26-4E73-82A6-34D5327100A1}">
      <dgm:prSet/>
      <dgm:spPr/>
      <dgm:t>
        <a:bodyPr/>
        <a:lstStyle/>
        <a:p>
          <a:endParaRPr lang="en-US" sz="2800"/>
        </a:p>
      </dgm:t>
    </dgm:pt>
    <dgm:pt modelId="{C1F29230-8BBA-4CF5-ABD0-ED8EA129AAFA}">
      <dgm:prSet custT="1"/>
      <dgm:spPr/>
      <dgm:t>
        <a:bodyPr/>
        <a:lstStyle/>
        <a:p>
          <a:r>
            <a:rPr lang="lv-LV" sz="2000" dirty="0"/>
            <a:t>2018</a:t>
          </a:r>
          <a:endParaRPr lang="en-US" sz="2000" dirty="0"/>
        </a:p>
      </dgm:t>
    </dgm:pt>
    <dgm:pt modelId="{6B88A921-3919-40A4-869B-FDEB32EBD65C}" type="parTrans" cxnId="{245E485C-E7E5-48CB-8818-494FC5838504}">
      <dgm:prSet/>
      <dgm:spPr/>
      <dgm:t>
        <a:bodyPr/>
        <a:lstStyle/>
        <a:p>
          <a:endParaRPr lang="en-US" sz="2800"/>
        </a:p>
      </dgm:t>
    </dgm:pt>
    <dgm:pt modelId="{8C7A2282-B82D-4694-9104-83C2C164CCAA}" type="sibTrans" cxnId="{245E485C-E7E5-48CB-8818-494FC5838504}">
      <dgm:prSet/>
      <dgm:spPr/>
      <dgm:t>
        <a:bodyPr/>
        <a:lstStyle/>
        <a:p>
          <a:endParaRPr lang="en-US" sz="2800"/>
        </a:p>
      </dgm:t>
    </dgm:pt>
    <dgm:pt modelId="{C4BB70BA-EDE2-431F-A187-642705782EDD}">
      <dgm:prSet custT="1"/>
      <dgm:spPr/>
      <dgm:t>
        <a:bodyPr/>
        <a:lstStyle/>
        <a:p>
          <a:r>
            <a:rPr lang="ru-RU" sz="1400" dirty="0"/>
            <a:t>Уведене нове квалификације – струковни докторат из уметности (ниво 8 ЛОК-а)</a:t>
          </a:r>
          <a:endParaRPr lang="en-US" sz="1400" dirty="0"/>
        </a:p>
      </dgm:t>
    </dgm:pt>
    <dgm:pt modelId="{A8C7186F-BF70-46AE-823E-2335CF49DC72}" type="parTrans" cxnId="{7CAE676B-F801-4C0C-A76A-30F6B9FF697C}">
      <dgm:prSet/>
      <dgm:spPr/>
      <dgm:t>
        <a:bodyPr/>
        <a:lstStyle/>
        <a:p>
          <a:endParaRPr lang="en-US" sz="2800"/>
        </a:p>
      </dgm:t>
    </dgm:pt>
    <dgm:pt modelId="{A65E8318-A83D-4CFD-9A90-7603F15D81B2}" type="sibTrans" cxnId="{7CAE676B-F801-4C0C-A76A-30F6B9FF697C}">
      <dgm:prSet/>
      <dgm:spPr/>
      <dgm:t>
        <a:bodyPr/>
        <a:lstStyle/>
        <a:p>
          <a:endParaRPr lang="en-US" sz="2800"/>
        </a:p>
      </dgm:t>
    </dgm:pt>
    <dgm:pt modelId="{69EAC4AC-606D-4FDA-B537-27F3CA1DD0A6}">
      <dgm:prSet custT="1"/>
      <dgm:spPr/>
      <dgm:t>
        <a:bodyPr/>
        <a:lstStyle/>
        <a:p>
          <a:endParaRPr lang="en-US" sz="1200" dirty="0"/>
        </a:p>
      </dgm:t>
    </dgm:pt>
    <dgm:pt modelId="{93A08631-CBDA-4197-8E3D-F155B5B0F5A9}" type="parTrans" cxnId="{6CA777FB-6DAE-43AC-8D0E-68DE0B74765D}">
      <dgm:prSet/>
      <dgm:spPr/>
      <dgm:t>
        <a:bodyPr/>
        <a:lstStyle/>
        <a:p>
          <a:endParaRPr lang="en-US" sz="2800"/>
        </a:p>
      </dgm:t>
    </dgm:pt>
    <dgm:pt modelId="{4929C02F-2D6F-48D2-BF20-A1D8A49273F6}" type="sibTrans" cxnId="{6CA777FB-6DAE-43AC-8D0E-68DE0B74765D}">
      <dgm:prSet/>
      <dgm:spPr/>
      <dgm:t>
        <a:bodyPr/>
        <a:lstStyle/>
        <a:p>
          <a:endParaRPr lang="en-US" sz="2800"/>
        </a:p>
      </dgm:t>
    </dgm:pt>
    <dgm:pt modelId="{D53EFA79-96FF-4C66-9222-326A3BE1847F}">
      <dgm:prSet custT="1"/>
      <dgm:spPr/>
      <dgm:t>
        <a:bodyPr/>
        <a:lstStyle/>
        <a:p>
          <a:r>
            <a:rPr lang="lv-LV" sz="2000" dirty="0"/>
            <a:t>2019</a:t>
          </a:r>
          <a:endParaRPr lang="en-US" sz="2000" dirty="0"/>
        </a:p>
      </dgm:t>
    </dgm:pt>
    <dgm:pt modelId="{741469BF-BCDA-4C42-8BA2-9BCC05F56F73}" type="parTrans" cxnId="{0000687F-43A9-4B71-AE64-C069BF82B98B}">
      <dgm:prSet/>
      <dgm:spPr/>
      <dgm:t>
        <a:bodyPr/>
        <a:lstStyle/>
        <a:p>
          <a:endParaRPr lang="en-US" sz="2800"/>
        </a:p>
      </dgm:t>
    </dgm:pt>
    <dgm:pt modelId="{5904984C-3B23-4075-9CD8-7170F25033BD}" type="sibTrans" cxnId="{0000687F-43A9-4B71-AE64-C069BF82B98B}">
      <dgm:prSet/>
      <dgm:spPr/>
      <dgm:t>
        <a:bodyPr/>
        <a:lstStyle/>
        <a:p>
          <a:endParaRPr lang="en-US" sz="2800"/>
        </a:p>
      </dgm:t>
    </dgm:pt>
    <dgm:pt modelId="{F5D9F540-9D4A-46CA-90DE-66C412C0939D}">
      <dgm:prSet custT="1"/>
      <dgm:spPr/>
      <dgm:t>
        <a:bodyPr/>
        <a:lstStyle/>
        <a:p>
          <a:r>
            <a:rPr lang="ru-RU" sz="1400" dirty="0"/>
            <a:t>Представљање ажурираног извештаја на међународној конференцији;</a:t>
          </a:r>
          <a:endParaRPr lang="en-US" sz="1400" dirty="0"/>
        </a:p>
      </dgm:t>
    </dgm:pt>
    <dgm:pt modelId="{3C904C5E-AF2D-4280-8002-BF44190EEA4F}" type="parTrans" cxnId="{89E4683B-9683-43C8-8FD7-364BE474D572}">
      <dgm:prSet/>
      <dgm:spPr/>
      <dgm:t>
        <a:bodyPr/>
        <a:lstStyle/>
        <a:p>
          <a:endParaRPr lang="en-US" sz="2800"/>
        </a:p>
      </dgm:t>
    </dgm:pt>
    <dgm:pt modelId="{F1DCE49F-25AE-45B8-B205-F3EE81B4B30B}" type="sibTrans" cxnId="{89E4683B-9683-43C8-8FD7-364BE474D572}">
      <dgm:prSet/>
      <dgm:spPr/>
      <dgm:t>
        <a:bodyPr/>
        <a:lstStyle/>
        <a:p>
          <a:endParaRPr lang="en-US" sz="2800"/>
        </a:p>
      </dgm:t>
    </dgm:pt>
    <dgm:pt modelId="{F58CFB3E-4A0C-4D1E-953B-DC87247D8748}">
      <dgm:prSet custT="1"/>
      <dgm:spPr/>
      <dgm:t>
        <a:bodyPr/>
        <a:lstStyle/>
        <a:p>
          <a:r>
            <a:rPr lang="ru-RU" sz="1400" dirty="0"/>
            <a:t>Измене Закона о стручно</a:t>
          </a:r>
          <a:r>
            <a:rPr lang="en-US" sz="1400" dirty="0"/>
            <a:t>m</a:t>
          </a:r>
          <a:r>
            <a:rPr lang="ru-RU" sz="1400" dirty="0"/>
            <a:t> образовању, </a:t>
          </a:r>
          <a:r>
            <a:rPr lang="sr-Cyrl-RS" sz="1400" dirty="0"/>
            <a:t>референцирање </a:t>
          </a:r>
          <a:r>
            <a:rPr lang="ru-RU" sz="1400" dirty="0"/>
            <a:t>нивоа професионалних квалификација са ЛОК-ом</a:t>
          </a:r>
          <a:endParaRPr lang="en-US" sz="1400" dirty="0"/>
        </a:p>
      </dgm:t>
    </dgm:pt>
    <dgm:pt modelId="{C4C771B8-325A-4FDA-A934-23616225E447}" type="parTrans" cxnId="{98E44CA9-1640-4868-A437-0418B32A6782}">
      <dgm:prSet/>
      <dgm:spPr/>
      <dgm:t>
        <a:bodyPr/>
        <a:lstStyle/>
        <a:p>
          <a:endParaRPr lang="en-US"/>
        </a:p>
      </dgm:t>
    </dgm:pt>
    <dgm:pt modelId="{31274216-A581-4421-92D8-8BA41CEC91CC}" type="sibTrans" cxnId="{98E44CA9-1640-4868-A437-0418B32A6782}">
      <dgm:prSet/>
      <dgm:spPr/>
      <dgm:t>
        <a:bodyPr/>
        <a:lstStyle/>
        <a:p>
          <a:endParaRPr lang="en-US"/>
        </a:p>
      </dgm:t>
    </dgm:pt>
    <dgm:pt modelId="{1E23AD7D-0CD2-4E08-A464-A023BEB4995A}">
      <dgm:prSet custT="1"/>
      <dgm:spPr/>
      <dgm:t>
        <a:bodyPr/>
        <a:lstStyle/>
        <a:p>
          <a:r>
            <a:rPr lang="ru-RU" sz="1400" dirty="0"/>
            <a:t>Нацрт Ажурираног извештаја о референцирању и дискусије на националном и међународном нивоу</a:t>
          </a:r>
          <a:endParaRPr lang="en-US" sz="1400" dirty="0"/>
        </a:p>
      </dgm:t>
    </dgm:pt>
    <dgm:pt modelId="{7EA99A3B-3D24-4B27-945E-2B4263476845}" type="parTrans" cxnId="{BDAA6361-DBA1-410C-8BE2-12F1DE7BF299}">
      <dgm:prSet/>
      <dgm:spPr/>
      <dgm:t>
        <a:bodyPr/>
        <a:lstStyle/>
        <a:p>
          <a:endParaRPr lang="en-US"/>
        </a:p>
      </dgm:t>
    </dgm:pt>
    <dgm:pt modelId="{C13DEEC7-C05A-4016-A776-A6676C9F4A1F}" type="sibTrans" cxnId="{BDAA6361-DBA1-410C-8BE2-12F1DE7BF299}">
      <dgm:prSet/>
      <dgm:spPr/>
      <dgm:t>
        <a:bodyPr/>
        <a:lstStyle/>
        <a:p>
          <a:endParaRPr lang="en-US"/>
        </a:p>
      </dgm:t>
    </dgm:pt>
    <dgm:pt modelId="{5136C830-E846-4899-B1BC-0E78FD1DEFB3}">
      <dgm:prSet custT="1"/>
      <dgm:spPr/>
      <dgm:t>
        <a:bodyPr/>
        <a:lstStyle/>
        <a:p>
          <a:r>
            <a:rPr lang="ru-RU" sz="1400" dirty="0"/>
            <a:t>Завршен је ажурирани Извештај о самопроцени </a:t>
          </a:r>
          <a:endParaRPr lang="en-US" sz="1400" dirty="0"/>
        </a:p>
      </dgm:t>
    </dgm:pt>
    <dgm:pt modelId="{51E4D3C8-15A2-4ADF-A5CE-F6F42BEBE1C7}" type="parTrans" cxnId="{819EBE33-E92C-45D5-8EF4-4E21A9CD5BB7}">
      <dgm:prSet/>
      <dgm:spPr/>
      <dgm:t>
        <a:bodyPr/>
        <a:lstStyle/>
        <a:p>
          <a:endParaRPr lang="en-US"/>
        </a:p>
      </dgm:t>
    </dgm:pt>
    <dgm:pt modelId="{8202E982-AF90-4F51-B8C1-40A43237B845}" type="sibTrans" cxnId="{819EBE33-E92C-45D5-8EF4-4E21A9CD5BB7}">
      <dgm:prSet/>
      <dgm:spPr/>
      <dgm:t>
        <a:bodyPr/>
        <a:lstStyle/>
        <a:p>
          <a:endParaRPr lang="en-US"/>
        </a:p>
      </dgm:t>
    </dgm:pt>
    <dgm:pt modelId="{AB260C6B-3A32-4D83-9561-74CDE515EB1E}">
      <dgm:prSet custT="1"/>
      <dgm:spPr/>
      <dgm:t>
        <a:bodyPr/>
        <a:lstStyle/>
        <a:p>
          <a:r>
            <a:rPr lang="ru-RU" sz="1400" dirty="0"/>
            <a:t>Представљање ажурираног извештаја СГ за ЕОК</a:t>
          </a:r>
          <a:endParaRPr lang="en-US" sz="1400" dirty="0" err="1"/>
        </a:p>
      </dgm:t>
    </dgm:pt>
    <dgm:pt modelId="{BB8CB018-00E0-4324-8816-2B8805D16CFA}" type="parTrans" cxnId="{B98CE637-9EE0-4EB8-82E0-787C67B1F13B}">
      <dgm:prSet/>
      <dgm:spPr/>
      <dgm:t>
        <a:bodyPr/>
        <a:lstStyle/>
        <a:p>
          <a:endParaRPr lang="en-US"/>
        </a:p>
      </dgm:t>
    </dgm:pt>
    <dgm:pt modelId="{BD9B51CA-CD21-4CA1-B980-54FE3EED7A54}" type="sibTrans" cxnId="{B98CE637-9EE0-4EB8-82E0-787C67B1F13B}">
      <dgm:prSet/>
      <dgm:spPr/>
      <dgm:t>
        <a:bodyPr/>
        <a:lstStyle/>
        <a:p>
          <a:endParaRPr lang="en-US"/>
        </a:p>
      </dgm:t>
    </dgm:pt>
    <dgm:pt modelId="{3A5F52D4-150D-46C9-A982-FDBAC7B34F05}" type="pres">
      <dgm:prSet presAssocID="{229A2B57-C3C5-4B5B-8B6D-0E2DC0DDDD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78C02688-A91D-489E-8676-9DD7EC45C306}" type="pres">
      <dgm:prSet presAssocID="{44088B99-AFEF-4867-B264-3750684D6B43}" presName="composite" presStyleCnt="0"/>
      <dgm:spPr/>
    </dgm:pt>
    <dgm:pt modelId="{3B8D05DE-6496-4819-89CD-E9A4F795FD98}" type="pres">
      <dgm:prSet presAssocID="{44088B99-AFEF-4867-B264-3750684D6B4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4B42AAF-7B7E-4151-80BE-6478355B7C5E}" type="pres">
      <dgm:prSet presAssocID="{44088B99-AFEF-4867-B264-3750684D6B4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2C1145A5-2F57-48AB-A4BB-E4C431DF2513}" type="pres">
      <dgm:prSet presAssocID="{43007F3D-8095-4396-8337-9FB32C0BFD9E}" presName="sp" presStyleCnt="0"/>
      <dgm:spPr/>
    </dgm:pt>
    <dgm:pt modelId="{AA381E6D-BC19-455C-B84F-0DF207369FA4}" type="pres">
      <dgm:prSet presAssocID="{2884F026-69ED-47B8-A4E9-A631DC1B607D}" presName="composite" presStyleCnt="0"/>
      <dgm:spPr/>
    </dgm:pt>
    <dgm:pt modelId="{114D3F63-3FA4-4045-9E33-12980481EF8D}" type="pres">
      <dgm:prSet presAssocID="{2884F026-69ED-47B8-A4E9-A631DC1B607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5A488362-0204-4D28-A3CA-EAF3EBDC1A85}" type="pres">
      <dgm:prSet presAssocID="{2884F026-69ED-47B8-A4E9-A631DC1B607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1492037-A2FC-4F32-ACB9-1A242C26CC37}" type="pres">
      <dgm:prSet presAssocID="{07B1255D-2654-4D33-ABB9-297B3364E76B}" presName="sp" presStyleCnt="0"/>
      <dgm:spPr/>
    </dgm:pt>
    <dgm:pt modelId="{D175DE99-25D7-44A9-8912-7EAD0465CCB3}" type="pres">
      <dgm:prSet presAssocID="{4DCA2A0D-32FD-4078-817E-F7DE1CB1B87B}" presName="composite" presStyleCnt="0"/>
      <dgm:spPr/>
    </dgm:pt>
    <dgm:pt modelId="{9CA55504-9F6F-444C-9411-7028E83C4159}" type="pres">
      <dgm:prSet presAssocID="{4DCA2A0D-32FD-4078-817E-F7DE1CB1B87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9519F68-5988-4026-B2B7-381F23A0097B}" type="pres">
      <dgm:prSet presAssocID="{4DCA2A0D-32FD-4078-817E-F7DE1CB1B87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078D7CD-53A0-4634-8F3D-453780352618}" type="pres">
      <dgm:prSet presAssocID="{8982DBAB-67BB-4D5C-A870-1E3A8C8C5FE3}" presName="sp" presStyleCnt="0"/>
      <dgm:spPr/>
    </dgm:pt>
    <dgm:pt modelId="{13C0F7CE-00FA-4C9F-9C78-C6DC341507C7}" type="pres">
      <dgm:prSet presAssocID="{88C1663C-6471-4E23-BBA6-11BA380E17B3}" presName="composite" presStyleCnt="0"/>
      <dgm:spPr/>
    </dgm:pt>
    <dgm:pt modelId="{9A02642F-35B3-4938-92C9-68BE68FBA136}" type="pres">
      <dgm:prSet presAssocID="{88C1663C-6471-4E23-BBA6-11BA380E17B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ED758E5-6DDB-4536-B6A6-17092A85382E}" type="pres">
      <dgm:prSet presAssocID="{88C1663C-6471-4E23-BBA6-11BA380E17B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0905B6B-0A57-41B5-805F-DC54518124E6}" type="pres">
      <dgm:prSet presAssocID="{DD293424-6914-4036-9E50-F71A4282CF66}" presName="sp" presStyleCnt="0"/>
      <dgm:spPr/>
    </dgm:pt>
    <dgm:pt modelId="{E3CF7BEF-264C-43D9-B541-94C274A019A2}" type="pres">
      <dgm:prSet presAssocID="{C1F29230-8BBA-4CF5-ABD0-ED8EA129AAFA}" presName="composite" presStyleCnt="0"/>
      <dgm:spPr/>
    </dgm:pt>
    <dgm:pt modelId="{D3BFD124-141B-4E12-A1EC-E50FD5147E0F}" type="pres">
      <dgm:prSet presAssocID="{C1F29230-8BBA-4CF5-ABD0-ED8EA129AAFA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6F14C29-84AC-4EAD-83CA-A551172E2D97}" type="pres">
      <dgm:prSet presAssocID="{C1F29230-8BBA-4CF5-ABD0-ED8EA129AAFA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14667528-87F4-4287-A15B-859A07C0F52B}" type="pres">
      <dgm:prSet presAssocID="{8C7A2282-B82D-4694-9104-83C2C164CCAA}" presName="sp" presStyleCnt="0"/>
      <dgm:spPr/>
    </dgm:pt>
    <dgm:pt modelId="{7EB5E30D-34E8-4C70-843A-C7B8546B38C4}" type="pres">
      <dgm:prSet presAssocID="{D53EFA79-96FF-4C66-9222-326A3BE1847F}" presName="composite" presStyleCnt="0"/>
      <dgm:spPr/>
    </dgm:pt>
    <dgm:pt modelId="{1212FA1F-F4F6-4257-A60F-1683340276ED}" type="pres">
      <dgm:prSet presAssocID="{D53EFA79-96FF-4C66-9222-326A3BE1847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272E796-26BA-4023-8B0E-213DEB801656}" type="pres">
      <dgm:prSet presAssocID="{D53EFA79-96FF-4C66-9222-326A3BE1847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</dgm:ptLst>
  <dgm:cxnLst>
    <dgm:cxn modelId="{78439A86-2CA7-4238-B6BE-85A556BA92ED}" type="presOf" srcId="{F5D9F540-9D4A-46CA-90DE-66C412C0939D}" destId="{8272E796-26BA-4023-8B0E-213DEB801656}" srcOrd="0" destOrd="0" presId="urn:microsoft.com/office/officeart/2005/8/layout/chevron2"/>
    <dgm:cxn modelId="{75731CBB-A4B2-4298-A251-3196E7A7E341}" type="presOf" srcId="{229A2B57-C3C5-4B5B-8B6D-0E2DC0DDDDFB}" destId="{3A5F52D4-150D-46C9-A982-FDBAC7B34F05}" srcOrd="0" destOrd="0" presId="urn:microsoft.com/office/officeart/2005/8/layout/chevron2"/>
    <dgm:cxn modelId="{5210C8E9-A825-479E-AAF4-6AD1E0285631}" type="presOf" srcId="{203DF79E-1F2E-4099-BE56-003DBD1DCD82}" destId="{04B42AAF-7B7E-4151-80BE-6478355B7C5E}" srcOrd="0" destOrd="0" presId="urn:microsoft.com/office/officeart/2005/8/layout/chevron2"/>
    <dgm:cxn modelId="{5CBE38D3-F0A1-49B8-B9F7-FE1B878097EC}" type="presOf" srcId="{D53EFA79-96FF-4C66-9222-326A3BE1847F}" destId="{1212FA1F-F4F6-4257-A60F-1683340276ED}" srcOrd="0" destOrd="0" presId="urn:microsoft.com/office/officeart/2005/8/layout/chevron2"/>
    <dgm:cxn modelId="{B98CE637-9EE0-4EB8-82E0-787C67B1F13B}" srcId="{D53EFA79-96FF-4C66-9222-326A3BE1847F}" destId="{AB260C6B-3A32-4D83-9561-74CDE515EB1E}" srcOrd="1" destOrd="0" parTransId="{BB8CB018-00E0-4324-8816-2B8805D16CFA}" sibTransId="{BD9B51CA-CD21-4CA1-B980-54FE3EED7A54}"/>
    <dgm:cxn modelId="{15FCCC80-76DA-48A4-804C-BAD49AFD9E90}" srcId="{4DCA2A0D-32FD-4078-817E-F7DE1CB1B87B}" destId="{FDDB0774-0472-4EFD-96D2-F4FD95170906}" srcOrd="0" destOrd="0" parTransId="{2C6B76C1-276E-4C27-8A12-4C7ED315D163}" sibTransId="{076A3198-2D75-4369-9610-11CBC6FCBF59}"/>
    <dgm:cxn modelId="{76AB1583-071A-4451-A52D-2F9CEBF22718}" type="presOf" srcId="{69EAC4AC-606D-4FDA-B537-27F3CA1DD0A6}" destId="{16F14C29-84AC-4EAD-83CA-A551172E2D97}" srcOrd="0" destOrd="2" presId="urn:microsoft.com/office/officeart/2005/8/layout/chevron2"/>
    <dgm:cxn modelId="{74A3A648-3AF1-421E-A870-4CFDE2426187}" srcId="{2884F026-69ED-47B8-A4E9-A631DC1B607D}" destId="{B1C5E199-9B19-4F77-9967-24879447ECA3}" srcOrd="0" destOrd="0" parTransId="{8CA89673-1316-424E-BA48-EBD3795B62C2}" sibTransId="{075B540C-73C8-4DC0-AE09-A951F083F69A}"/>
    <dgm:cxn modelId="{98E44CA9-1640-4868-A437-0418B32A6782}" srcId="{2884F026-69ED-47B8-A4E9-A631DC1B607D}" destId="{F58CFB3E-4A0C-4D1E-953B-DC87247D8748}" srcOrd="1" destOrd="0" parTransId="{C4C771B8-325A-4FDA-A934-23616225E447}" sibTransId="{31274216-A581-4421-92D8-8BA41CEC91CC}"/>
    <dgm:cxn modelId="{AEFBCA52-B3D4-485F-BFEE-9766A777695F}" type="presOf" srcId="{F58CFB3E-4A0C-4D1E-953B-DC87247D8748}" destId="{5A488362-0204-4D28-A3CA-EAF3EBDC1A85}" srcOrd="0" destOrd="1" presId="urn:microsoft.com/office/officeart/2005/8/layout/chevron2"/>
    <dgm:cxn modelId="{7517C8FE-D2AF-41E2-A42A-62C9918BED12}" type="presOf" srcId="{89DB0083-DF0D-4780-9DE3-B1E2EB58D018}" destId="{DED758E5-6DDB-4536-B6A6-17092A85382E}" srcOrd="0" destOrd="0" presId="urn:microsoft.com/office/officeart/2005/8/layout/chevron2"/>
    <dgm:cxn modelId="{245E485C-E7E5-48CB-8818-494FC5838504}" srcId="{229A2B57-C3C5-4B5B-8B6D-0E2DC0DDDDFB}" destId="{C1F29230-8BBA-4CF5-ABD0-ED8EA129AAFA}" srcOrd="4" destOrd="0" parTransId="{6B88A921-3919-40A4-869B-FDEB32EBD65C}" sibTransId="{8C7A2282-B82D-4694-9104-83C2C164CCAA}"/>
    <dgm:cxn modelId="{65DE17B1-0B26-4E73-82A6-34D5327100A1}" srcId="{88C1663C-6471-4E23-BBA6-11BA380E17B3}" destId="{89DB0083-DF0D-4780-9DE3-B1E2EB58D018}" srcOrd="0" destOrd="0" parTransId="{D31E7A92-7EBF-432C-B66F-19E94374B125}" sibTransId="{59B7B520-3866-44D4-9FFC-8010C7AF8842}"/>
    <dgm:cxn modelId="{A5C0D9D6-07AD-4903-9E13-839D1315417A}" type="presOf" srcId="{C4BB70BA-EDE2-431F-A187-642705782EDD}" destId="{16F14C29-84AC-4EAD-83CA-A551172E2D97}" srcOrd="0" destOrd="0" presId="urn:microsoft.com/office/officeart/2005/8/layout/chevron2"/>
    <dgm:cxn modelId="{89E4683B-9683-43C8-8FD7-364BE474D572}" srcId="{D53EFA79-96FF-4C66-9222-326A3BE1847F}" destId="{F5D9F540-9D4A-46CA-90DE-66C412C0939D}" srcOrd="0" destOrd="0" parTransId="{3C904C5E-AF2D-4280-8002-BF44190EEA4F}" sibTransId="{F1DCE49F-25AE-45B8-B205-F3EE81B4B30B}"/>
    <dgm:cxn modelId="{654BC5A9-C910-4C2D-8D28-5E194C997F09}" type="presOf" srcId="{2884F026-69ED-47B8-A4E9-A631DC1B607D}" destId="{114D3F63-3FA4-4045-9E33-12980481EF8D}" srcOrd="0" destOrd="0" presId="urn:microsoft.com/office/officeart/2005/8/layout/chevron2"/>
    <dgm:cxn modelId="{796E46B4-9209-4245-B80F-2031B5E6FC8D}" srcId="{229A2B57-C3C5-4B5B-8B6D-0E2DC0DDDDFB}" destId="{88C1663C-6471-4E23-BBA6-11BA380E17B3}" srcOrd="3" destOrd="0" parTransId="{41331C9F-E6F3-4C03-8A07-F8D68A0AA64F}" sibTransId="{DD293424-6914-4036-9E50-F71A4282CF66}"/>
    <dgm:cxn modelId="{9125DC56-E7E1-4949-A88D-802A145A509F}" type="presOf" srcId="{4DCA2A0D-32FD-4078-817E-F7DE1CB1B87B}" destId="{9CA55504-9F6F-444C-9411-7028E83C4159}" srcOrd="0" destOrd="0" presId="urn:microsoft.com/office/officeart/2005/8/layout/chevron2"/>
    <dgm:cxn modelId="{7CAE676B-F801-4C0C-A76A-30F6B9FF697C}" srcId="{C1F29230-8BBA-4CF5-ABD0-ED8EA129AAFA}" destId="{C4BB70BA-EDE2-431F-A187-642705782EDD}" srcOrd="0" destOrd="0" parTransId="{A8C7186F-BF70-46AE-823E-2335CF49DC72}" sibTransId="{A65E8318-A83D-4CFD-9A90-7603F15D81B2}"/>
    <dgm:cxn modelId="{406D6497-7FE0-4F0E-816A-684065AEAB51}" type="presOf" srcId="{FDDB0774-0472-4EFD-96D2-F4FD95170906}" destId="{19519F68-5988-4026-B2B7-381F23A0097B}" srcOrd="0" destOrd="0" presId="urn:microsoft.com/office/officeart/2005/8/layout/chevron2"/>
    <dgm:cxn modelId="{F5C53A8E-C6A8-41C4-A0D6-AF19C9E2D0EE}" srcId="{229A2B57-C3C5-4B5B-8B6D-0E2DC0DDDDFB}" destId="{44088B99-AFEF-4867-B264-3750684D6B43}" srcOrd="0" destOrd="0" parTransId="{BEA9967B-5BC0-4EF9-8777-A943F233A028}" sibTransId="{43007F3D-8095-4396-8337-9FB32C0BFD9E}"/>
    <dgm:cxn modelId="{05178785-2C1B-46FE-9197-B6EDDB9FA706}" srcId="{229A2B57-C3C5-4B5B-8B6D-0E2DC0DDDDFB}" destId="{4DCA2A0D-32FD-4078-817E-F7DE1CB1B87B}" srcOrd="2" destOrd="0" parTransId="{5D84B792-F4EC-4658-B787-19A4DB66E860}" sibTransId="{8982DBAB-67BB-4D5C-A870-1E3A8C8C5FE3}"/>
    <dgm:cxn modelId="{9E31B65F-2C31-4784-AC34-4E2919704A92}" srcId="{44088B99-AFEF-4867-B264-3750684D6B43}" destId="{203DF79E-1F2E-4099-BE56-003DBD1DCD82}" srcOrd="0" destOrd="0" parTransId="{F0A7D7DE-9138-45B2-AB3D-9EBDD4DAF6A8}" sibTransId="{F6CBE3C6-7A44-4DAA-A280-3EAB1CB56B59}"/>
    <dgm:cxn modelId="{01DD5C3C-DD66-49E9-93A6-5D844278618E}" srcId="{229A2B57-C3C5-4B5B-8B6D-0E2DC0DDDDFB}" destId="{2884F026-69ED-47B8-A4E9-A631DC1B607D}" srcOrd="1" destOrd="0" parTransId="{5075074B-1630-426B-80CC-C79143787F50}" sibTransId="{07B1255D-2654-4D33-ABB9-297B3364E76B}"/>
    <dgm:cxn modelId="{0000687F-43A9-4B71-AE64-C069BF82B98B}" srcId="{229A2B57-C3C5-4B5B-8B6D-0E2DC0DDDDFB}" destId="{D53EFA79-96FF-4C66-9222-326A3BE1847F}" srcOrd="5" destOrd="0" parTransId="{741469BF-BCDA-4C42-8BA2-9BCC05F56F73}" sibTransId="{5904984C-3B23-4075-9CD8-7170F25033BD}"/>
    <dgm:cxn modelId="{386732F2-E44E-4AD6-B65F-87B9242E5C86}" type="presOf" srcId="{AB260C6B-3A32-4D83-9561-74CDE515EB1E}" destId="{8272E796-26BA-4023-8B0E-213DEB801656}" srcOrd="0" destOrd="1" presId="urn:microsoft.com/office/officeart/2005/8/layout/chevron2"/>
    <dgm:cxn modelId="{396FAA73-7AC8-4CFF-93EC-471776B5431E}" type="presOf" srcId="{88C1663C-6471-4E23-BBA6-11BA380E17B3}" destId="{9A02642F-35B3-4938-92C9-68BE68FBA136}" srcOrd="0" destOrd="0" presId="urn:microsoft.com/office/officeart/2005/8/layout/chevron2"/>
    <dgm:cxn modelId="{819EBE33-E92C-45D5-8EF4-4E21A9CD5BB7}" srcId="{C1F29230-8BBA-4CF5-ABD0-ED8EA129AAFA}" destId="{5136C830-E846-4899-B1BC-0E78FD1DEFB3}" srcOrd="1" destOrd="0" parTransId="{51E4D3C8-15A2-4ADF-A5CE-F6F42BEBE1C7}" sibTransId="{8202E982-AF90-4F51-B8C1-40A43237B845}"/>
    <dgm:cxn modelId="{DBDDF980-DDCC-4159-BDDD-0D67AA8E6B51}" type="presOf" srcId="{1E23AD7D-0CD2-4E08-A464-A023BEB4995A}" destId="{DED758E5-6DDB-4536-B6A6-17092A85382E}" srcOrd="0" destOrd="1" presId="urn:microsoft.com/office/officeart/2005/8/layout/chevron2"/>
    <dgm:cxn modelId="{39F0276D-730D-42E7-8D79-1940112E8A61}" type="presOf" srcId="{C1F29230-8BBA-4CF5-ABD0-ED8EA129AAFA}" destId="{D3BFD124-141B-4E12-A1EC-E50FD5147E0F}" srcOrd="0" destOrd="0" presId="urn:microsoft.com/office/officeart/2005/8/layout/chevron2"/>
    <dgm:cxn modelId="{56B869E8-E7D0-4D93-BF48-B54168C33F96}" type="presOf" srcId="{5136C830-E846-4899-B1BC-0E78FD1DEFB3}" destId="{16F14C29-84AC-4EAD-83CA-A551172E2D97}" srcOrd="0" destOrd="1" presId="urn:microsoft.com/office/officeart/2005/8/layout/chevron2"/>
    <dgm:cxn modelId="{6CA777FB-6DAE-43AC-8D0E-68DE0B74765D}" srcId="{C1F29230-8BBA-4CF5-ABD0-ED8EA129AAFA}" destId="{69EAC4AC-606D-4FDA-B537-27F3CA1DD0A6}" srcOrd="2" destOrd="0" parTransId="{93A08631-CBDA-4197-8E3D-F155B5B0F5A9}" sibTransId="{4929C02F-2D6F-48D2-BF20-A1D8A49273F6}"/>
    <dgm:cxn modelId="{BDAA6361-DBA1-410C-8BE2-12F1DE7BF299}" srcId="{88C1663C-6471-4E23-BBA6-11BA380E17B3}" destId="{1E23AD7D-0CD2-4E08-A464-A023BEB4995A}" srcOrd="1" destOrd="0" parTransId="{7EA99A3B-3D24-4B27-945E-2B4263476845}" sibTransId="{C13DEEC7-C05A-4016-A776-A6676C9F4A1F}"/>
    <dgm:cxn modelId="{C6EAC7C8-B478-4813-8EE4-7873EF2CA9D1}" type="presOf" srcId="{B1C5E199-9B19-4F77-9967-24879447ECA3}" destId="{5A488362-0204-4D28-A3CA-EAF3EBDC1A85}" srcOrd="0" destOrd="0" presId="urn:microsoft.com/office/officeart/2005/8/layout/chevron2"/>
    <dgm:cxn modelId="{D568D455-8FBD-410A-9BEF-A8C725ADDE5F}" type="presOf" srcId="{44088B99-AFEF-4867-B264-3750684D6B43}" destId="{3B8D05DE-6496-4819-89CD-E9A4F795FD98}" srcOrd="0" destOrd="0" presId="urn:microsoft.com/office/officeart/2005/8/layout/chevron2"/>
    <dgm:cxn modelId="{378A4D75-D7CA-4DD0-B36F-C043E2241EC0}" type="presParOf" srcId="{3A5F52D4-150D-46C9-A982-FDBAC7B34F05}" destId="{78C02688-A91D-489E-8676-9DD7EC45C306}" srcOrd="0" destOrd="0" presId="urn:microsoft.com/office/officeart/2005/8/layout/chevron2"/>
    <dgm:cxn modelId="{B5F1B017-668E-455D-8612-5036815BA105}" type="presParOf" srcId="{78C02688-A91D-489E-8676-9DD7EC45C306}" destId="{3B8D05DE-6496-4819-89CD-E9A4F795FD98}" srcOrd="0" destOrd="0" presId="urn:microsoft.com/office/officeart/2005/8/layout/chevron2"/>
    <dgm:cxn modelId="{B2C08BBD-0E63-4AAF-BF51-5DD7B1731465}" type="presParOf" srcId="{78C02688-A91D-489E-8676-9DD7EC45C306}" destId="{04B42AAF-7B7E-4151-80BE-6478355B7C5E}" srcOrd="1" destOrd="0" presId="urn:microsoft.com/office/officeart/2005/8/layout/chevron2"/>
    <dgm:cxn modelId="{11681A18-A765-4A02-A2F3-6E4D808BD5EA}" type="presParOf" srcId="{3A5F52D4-150D-46C9-A982-FDBAC7B34F05}" destId="{2C1145A5-2F57-48AB-A4BB-E4C431DF2513}" srcOrd="1" destOrd="0" presId="urn:microsoft.com/office/officeart/2005/8/layout/chevron2"/>
    <dgm:cxn modelId="{E1F5D632-247B-4E58-BFB4-B49F00A9043E}" type="presParOf" srcId="{3A5F52D4-150D-46C9-A982-FDBAC7B34F05}" destId="{AA381E6D-BC19-455C-B84F-0DF207369FA4}" srcOrd="2" destOrd="0" presId="urn:microsoft.com/office/officeart/2005/8/layout/chevron2"/>
    <dgm:cxn modelId="{2353B56C-2102-41FF-BAF5-2FD5F050B601}" type="presParOf" srcId="{AA381E6D-BC19-455C-B84F-0DF207369FA4}" destId="{114D3F63-3FA4-4045-9E33-12980481EF8D}" srcOrd="0" destOrd="0" presId="urn:microsoft.com/office/officeart/2005/8/layout/chevron2"/>
    <dgm:cxn modelId="{9BE772B3-C8CC-4292-922C-0FA8A5D0D03C}" type="presParOf" srcId="{AA381E6D-BC19-455C-B84F-0DF207369FA4}" destId="{5A488362-0204-4D28-A3CA-EAF3EBDC1A85}" srcOrd="1" destOrd="0" presId="urn:microsoft.com/office/officeart/2005/8/layout/chevron2"/>
    <dgm:cxn modelId="{EA714EE1-61C1-4FC6-ABC8-54CA5DFB5A43}" type="presParOf" srcId="{3A5F52D4-150D-46C9-A982-FDBAC7B34F05}" destId="{A1492037-A2FC-4F32-ACB9-1A242C26CC37}" srcOrd="3" destOrd="0" presId="urn:microsoft.com/office/officeart/2005/8/layout/chevron2"/>
    <dgm:cxn modelId="{9E848DF5-87F5-4608-8A0C-408F1BB4BBC6}" type="presParOf" srcId="{3A5F52D4-150D-46C9-A982-FDBAC7B34F05}" destId="{D175DE99-25D7-44A9-8912-7EAD0465CCB3}" srcOrd="4" destOrd="0" presId="urn:microsoft.com/office/officeart/2005/8/layout/chevron2"/>
    <dgm:cxn modelId="{418B2959-D26D-4880-8630-B602F4E621A3}" type="presParOf" srcId="{D175DE99-25D7-44A9-8912-7EAD0465CCB3}" destId="{9CA55504-9F6F-444C-9411-7028E83C4159}" srcOrd="0" destOrd="0" presId="urn:microsoft.com/office/officeart/2005/8/layout/chevron2"/>
    <dgm:cxn modelId="{1F2D78B0-414C-4F32-8D9B-CB83A1035615}" type="presParOf" srcId="{D175DE99-25D7-44A9-8912-7EAD0465CCB3}" destId="{19519F68-5988-4026-B2B7-381F23A0097B}" srcOrd="1" destOrd="0" presId="urn:microsoft.com/office/officeart/2005/8/layout/chevron2"/>
    <dgm:cxn modelId="{3AF59AD2-143D-4C60-A7C1-D72BA4709678}" type="presParOf" srcId="{3A5F52D4-150D-46C9-A982-FDBAC7B34F05}" destId="{8078D7CD-53A0-4634-8F3D-453780352618}" srcOrd="5" destOrd="0" presId="urn:microsoft.com/office/officeart/2005/8/layout/chevron2"/>
    <dgm:cxn modelId="{C7AFC7E5-9D4C-48AB-AA10-316481B0E6BA}" type="presParOf" srcId="{3A5F52D4-150D-46C9-A982-FDBAC7B34F05}" destId="{13C0F7CE-00FA-4C9F-9C78-C6DC341507C7}" srcOrd="6" destOrd="0" presId="urn:microsoft.com/office/officeart/2005/8/layout/chevron2"/>
    <dgm:cxn modelId="{D16D6A86-0CE2-4BDF-8407-8F3B876F355A}" type="presParOf" srcId="{13C0F7CE-00FA-4C9F-9C78-C6DC341507C7}" destId="{9A02642F-35B3-4938-92C9-68BE68FBA136}" srcOrd="0" destOrd="0" presId="urn:microsoft.com/office/officeart/2005/8/layout/chevron2"/>
    <dgm:cxn modelId="{BCFFA61E-AE3C-41E1-8882-6D6D55EE9CC9}" type="presParOf" srcId="{13C0F7CE-00FA-4C9F-9C78-C6DC341507C7}" destId="{DED758E5-6DDB-4536-B6A6-17092A85382E}" srcOrd="1" destOrd="0" presId="urn:microsoft.com/office/officeart/2005/8/layout/chevron2"/>
    <dgm:cxn modelId="{EA74F5E9-D144-4F68-B40F-EE86C8ADC0A0}" type="presParOf" srcId="{3A5F52D4-150D-46C9-A982-FDBAC7B34F05}" destId="{A0905B6B-0A57-41B5-805F-DC54518124E6}" srcOrd="7" destOrd="0" presId="urn:microsoft.com/office/officeart/2005/8/layout/chevron2"/>
    <dgm:cxn modelId="{AA54FBF3-8AFE-4692-A6FC-54D33BB693EC}" type="presParOf" srcId="{3A5F52D4-150D-46C9-A982-FDBAC7B34F05}" destId="{E3CF7BEF-264C-43D9-B541-94C274A019A2}" srcOrd="8" destOrd="0" presId="urn:microsoft.com/office/officeart/2005/8/layout/chevron2"/>
    <dgm:cxn modelId="{6D9C7584-5272-41DD-A8B2-5EDCFF7A5898}" type="presParOf" srcId="{E3CF7BEF-264C-43D9-B541-94C274A019A2}" destId="{D3BFD124-141B-4E12-A1EC-E50FD5147E0F}" srcOrd="0" destOrd="0" presId="urn:microsoft.com/office/officeart/2005/8/layout/chevron2"/>
    <dgm:cxn modelId="{89FD2D52-50D9-4FDD-9A4D-E6D373A0BD17}" type="presParOf" srcId="{E3CF7BEF-264C-43D9-B541-94C274A019A2}" destId="{16F14C29-84AC-4EAD-83CA-A551172E2D97}" srcOrd="1" destOrd="0" presId="urn:microsoft.com/office/officeart/2005/8/layout/chevron2"/>
    <dgm:cxn modelId="{9992AA8D-4636-45FD-AC73-B5204C7BD730}" type="presParOf" srcId="{3A5F52D4-150D-46C9-A982-FDBAC7B34F05}" destId="{14667528-87F4-4287-A15B-859A07C0F52B}" srcOrd="9" destOrd="0" presId="urn:microsoft.com/office/officeart/2005/8/layout/chevron2"/>
    <dgm:cxn modelId="{6F82BE9A-1F5A-4DD7-85E2-7067FB82F63F}" type="presParOf" srcId="{3A5F52D4-150D-46C9-A982-FDBAC7B34F05}" destId="{7EB5E30D-34E8-4C70-843A-C7B8546B38C4}" srcOrd="10" destOrd="0" presId="urn:microsoft.com/office/officeart/2005/8/layout/chevron2"/>
    <dgm:cxn modelId="{B5A60EAC-878D-47BF-974E-193D71DF4AE1}" type="presParOf" srcId="{7EB5E30D-34E8-4C70-843A-C7B8546B38C4}" destId="{1212FA1F-F4F6-4257-A60F-1683340276ED}" srcOrd="0" destOrd="0" presId="urn:microsoft.com/office/officeart/2005/8/layout/chevron2"/>
    <dgm:cxn modelId="{FE522287-A929-4559-8190-DC9586AAFDA6}" type="presParOf" srcId="{7EB5E30D-34E8-4C70-843A-C7B8546B38C4}" destId="{8272E796-26BA-4023-8B0E-213DEB8016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17A98-DFD1-4B1F-8283-002E140D17E6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57F96-2919-467F-A37E-231B23C89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76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4A9E1-3D91-42A1-A06A-33C255332A0D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997D5-0173-47F9-9275-EB6D7F1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20810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61637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4922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491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2358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9177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5102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59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531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29895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7679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A68A-58D6-4582-A98D-B80F755D817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01B47-649A-4850-8F12-6C0FC9CA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i-latvija.lv/content/files/Latvian_Self-Assessment_Report_2nd-version_May-2012.pdf" TargetMode="External"/><Relationship Id="rId2" Type="http://schemas.openxmlformats.org/officeDocument/2006/relationships/hyperlink" Target="http://www.nki-latvija.lv/content/files/Latvia_report_1st_version_2011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nki-latvija.lv/content/files/Referencing_report_2018_EN.pdf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vianqualifications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nki-latvija.lv/content/files/VNIL-report_LV_2018_final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nqf-latvia.lv/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nkp@aic.l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-1" y="4114800"/>
            <a:ext cx="3459623" cy="2743200"/>
          </a:xfrm>
          <a:prstGeom prst="triangle">
            <a:avLst>
              <a:gd name="adj" fmla="val 26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lv-LV" dirty="0"/>
              <a:t/>
            </a:r>
            <a:br>
              <a:rPr lang="lv-LV" dirty="0"/>
            </a:br>
            <a:r>
              <a:rPr lang="sr-Cyrl-RS" dirty="0">
                <a:solidFill>
                  <a:schemeClr val="tx2">
                    <a:lumMod val="75000"/>
                  </a:schemeClr>
                </a:solidFill>
              </a:rPr>
              <a:t>Развој Летонског оквира квалификација</a:t>
            </a:r>
            <a:r>
              <a:rPr lang="en-US" altLang="lv-LV" dirty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en-US" altLang="lv-LV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sr-Cyrl-RS" altLang="lv-LV" dirty="0">
                <a:solidFill>
                  <a:schemeClr val="tx2">
                    <a:lumMod val="75000"/>
                  </a:schemeClr>
                </a:solidFill>
              </a:rPr>
              <a:t>процес референцирања</a:t>
            </a:r>
            <a:r>
              <a:rPr lang="en-US" altLang="lv-LV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sr-Cyrl-RS" altLang="lv-LV" dirty="0">
                <a:solidFill>
                  <a:schemeClr val="tx2">
                    <a:lumMod val="75000"/>
                  </a:schemeClr>
                </a:solidFill>
              </a:rPr>
              <a:t>изазови и будућност ЛОК-а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343400"/>
            <a:ext cx="8229599" cy="1981200"/>
          </a:xfrm>
        </p:spPr>
        <p:txBody>
          <a:bodyPr>
            <a:noAutofit/>
          </a:bodyPr>
          <a:lstStyle/>
          <a:p>
            <a:pPr algn="r"/>
            <a:endParaRPr lang="lv-LV" sz="1800" b="1" dirty="0">
              <a:solidFill>
                <a:schemeClr val="tx1"/>
              </a:solidFill>
            </a:endParaRPr>
          </a:p>
          <a:p>
            <a:pPr algn="r"/>
            <a:endParaRPr lang="lv-LV" sz="1800" b="1" dirty="0">
              <a:solidFill>
                <a:schemeClr val="tx1"/>
              </a:solidFill>
            </a:endParaRPr>
          </a:p>
          <a:p>
            <a:pPr algn="r"/>
            <a:r>
              <a:rPr lang="lv-LV" sz="1800" b="1" dirty="0">
                <a:solidFill>
                  <a:schemeClr val="tx1"/>
                </a:solidFill>
              </a:rPr>
              <a:t>Sarmite </a:t>
            </a:r>
            <a:r>
              <a:rPr lang="lv-LV" sz="1800" b="1" dirty="0" err="1">
                <a:solidFill>
                  <a:schemeClr val="tx1"/>
                </a:solidFill>
              </a:rPr>
              <a:t>Rutkovska</a:t>
            </a:r>
            <a:endParaRPr lang="en-GB" sz="1800" b="1" dirty="0">
              <a:solidFill>
                <a:schemeClr val="tx1"/>
              </a:solidFill>
            </a:endParaRPr>
          </a:p>
          <a:p>
            <a:pPr algn="r"/>
            <a:r>
              <a:rPr lang="sr-Cyrl-RS" sz="1600" dirty="0">
                <a:solidFill>
                  <a:schemeClr val="tx1"/>
                </a:solidFill>
              </a:rPr>
              <a:t>Академски информативни центар</a:t>
            </a:r>
            <a:endParaRPr lang="en-GB" sz="1600" dirty="0">
              <a:solidFill>
                <a:schemeClr val="tx1"/>
              </a:solidFill>
            </a:endParaRPr>
          </a:p>
          <a:p>
            <a:pPr algn="r"/>
            <a:r>
              <a:rPr lang="sr-Cyrl-RS" sz="1600" dirty="0">
                <a:solidFill>
                  <a:schemeClr val="tx1"/>
                </a:solidFill>
              </a:rPr>
              <a:t>Летонска НКТ</a:t>
            </a:r>
            <a:endParaRPr lang="en-GB" sz="1800" dirty="0"/>
          </a:p>
          <a:p>
            <a:endParaRPr lang="en-GB" sz="1400" dirty="0"/>
          </a:p>
          <a:p>
            <a:pPr algn="r"/>
            <a:endParaRPr lang="en-GB" sz="1800" dirty="0"/>
          </a:p>
        </p:txBody>
      </p:sp>
      <p:pic>
        <p:nvPicPr>
          <p:cNvPr id="1026" name="Picture 2" descr="C:\Users\Lidija\Desktop\paraugi\logo\aic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" y="508042"/>
            <a:ext cx="1981200" cy="8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QF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22" y="490298"/>
            <a:ext cx="2670578" cy="8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Evija\Desktop\index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1981200" cy="6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vija\Desktop\EQF-PICTURE_rdax_250x9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43165"/>
            <a:ext cx="2438400" cy="989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Canvas 40"/>
          <p:cNvGrpSpPr/>
          <p:nvPr/>
        </p:nvGrpSpPr>
        <p:grpSpPr>
          <a:xfrm>
            <a:off x="2133600" y="1582420"/>
            <a:ext cx="723900" cy="1096010"/>
            <a:chOff x="2316480" y="824230"/>
            <a:chExt cx="723900" cy="1096010"/>
          </a:xfrm>
        </p:grpSpPr>
        <p:sp>
          <p:nvSpPr>
            <p:cNvPr id="12" name="Rectangle 11"/>
            <p:cNvSpPr/>
            <p:nvPr/>
          </p:nvSpPr>
          <p:spPr>
            <a:xfrm>
              <a:off x="2316480" y="824230"/>
              <a:ext cx="723900" cy="1096010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3" name="Canvas 40"/>
          <p:cNvGrpSpPr/>
          <p:nvPr/>
        </p:nvGrpSpPr>
        <p:grpSpPr>
          <a:xfrm>
            <a:off x="1893570" y="2056765"/>
            <a:ext cx="723900" cy="1096010"/>
            <a:chOff x="2316480" y="824230"/>
            <a:chExt cx="723900" cy="1096010"/>
          </a:xfrm>
        </p:grpSpPr>
        <p:sp>
          <p:nvSpPr>
            <p:cNvPr id="14" name="Rectangle 13"/>
            <p:cNvSpPr/>
            <p:nvPr/>
          </p:nvSpPr>
          <p:spPr>
            <a:xfrm>
              <a:off x="2316480" y="824230"/>
              <a:ext cx="723900" cy="1096010"/>
            </a:xfrm>
            <a:prstGeom prst="rect">
              <a:avLst/>
            </a:prstGeom>
            <a:noFill/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00" y="157731"/>
            <a:ext cx="893000" cy="12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4029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Летонски приступ разовоју ЛОК-а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Процес националног референцирања у две фазе</a:t>
            </a:r>
            <a:r>
              <a:rPr lang="en-US" dirty="0"/>
              <a:t>:</a:t>
            </a:r>
          </a:p>
          <a:p>
            <a:pPr lvl="1">
              <a:buFontTx/>
              <a:buChar char="-"/>
            </a:pPr>
            <a:r>
              <a:rPr lang="sr-Cyrl-RS" altLang="lv-LV" sz="2000" b="1" dirty="0"/>
              <a:t>Фаза </a:t>
            </a:r>
            <a:r>
              <a:rPr lang="en-US" altLang="lv-LV" sz="2000" b="1" dirty="0"/>
              <a:t>I </a:t>
            </a:r>
            <a:r>
              <a:rPr lang="en-GB" altLang="lv-LV" sz="2000" b="1" dirty="0"/>
              <a:t>(2009-2011)</a:t>
            </a:r>
            <a:r>
              <a:rPr lang="en-GB" altLang="lv-LV" sz="2000" dirty="0"/>
              <a:t> – </a:t>
            </a:r>
            <a:r>
              <a:rPr lang="sr-Cyrl-RS" altLang="lv-LV" sz="2000" dirty="0"/>
              <a:t>успостављање ЛОК-а и референцирање са ЕОК-ом и ОК</a:t>
            </a:r>
            <a:r>
              <a:rPr lang="en-GB" altLang="lv-LV" sz="2000" dirty="0"/>
              <a:t>-</a:t>
            </a:r>
            <a:r>
              <a:rPr lang="sr-Cyrl-RS" altLang="lv-LV" sz="2000" dirty="0"/>
              <a:t>Европског подручја високог образовања (</a:t>
            </a:r>
            <a:r>
              <a:rPr lang="en-GB" altLang="lv-LV" sz="2000" dirty="0" err="1"/>
              <a:t>EHEA</a:t>
            </a:r>
            <a:r>
              <a:rPr lang="sr-Cyrl-RS" altLang="lv-LV" sz="2000" dirty="0"/>
              <a:t>)</a:t>
            </a:r>
            <a:endParaRPr lang="lv-LV" altLang="lv-LV" sz="2000" dirty="0"/>
          </a:p>
          <a:p>
            <a:pPr lvl="1">
              <a:buFontTx/>
              <a:buChar char="-"/>
            </a:pPr>
            <a:r>
              <a:rPr lang="sr-Cyrl-RS" altLang="lv-LV" sz="2000" b="1" dirty="0"/>
              <a:t>Фаза </a:t>
            </a:r>
            <a:r>
              <a:rPr lang="en-GB" altLang="lv-LV" sz="2000" b="1" dirty="0"/>
              <a:t>II (2013-2018) </a:t>
            </a:r>
            <a:r>
              <a:rPr lang="en-GB" altLang="lv-LV" sz="2000" dirty="0"/>
              <a:t>– </a:t>
            </a:r>
            <a:r>
              <a:rPr lang="sr-Cyrl-RS" altLang="lv-LV" sz="2000" dirty="0"/>
              <a:t>даљи развој ЛОК-а и јачање правног основа ЛОК-а</a:t>
            </a:r>
            <a:r>
              <a:rPr lang="en-GB" altLang="lv-LV" sz="2000" dirty="0"/>
              <a:t> </a:t>
            </a:r>
          </a:p>
          <a:p>
            <a:pPr algn="just"/>
            <a:r>
              <a:rPr lang="ru-RU" dirty="0"/>
              <a:t>Оснивање управљачке групе и радних група како би се обезбедили транспарентност и укључивање свих релевантних страна</a:t>
            </a:r>
          </a:p>
          <a:p>
            <a:pPr algn="just"/>
            <a:r>
              <a:rPr lang="ru-RU" dirty="0"/>
              <a:t>Развој Летонског оквира квалификација на 8 нивоа </a:t>
            </a:r>
            <a:r>
              <a:rPr lang="lv-LV" dirty="0"/>
              <a:t>(</a:t>
            </a:r>
            <a:r>
              <a:rPr lang="sr-Cyrl-RS" dirty="0"/>
              <a:t>компатибилан са нивоима ЕОК-а</a:t>
            </a:r>
            <a:r>
              <a:rPr lang="lv-LV" dirty="0"/>
              <a:t> </a:t>
            </a:r>
            <a:r>
              <a:rPr lang="sr-Cyrl-RS" dirty="0"/>
              <a:t>и ОК</a:t>
            </a:r>
            <a:r>
              <a:rPr lang="lv-LV" dirty="0"/>
              <a:t>-EHEA)</a:t>
            </a:r>
          </a:p>
        </p:txBody>
      </p:sp>
    </p:spTree>
    <p:extLst>
      <p:ext uri="{BB962C8B-B14F-4D97-AF65-F5344CB8AC3E}">
        <p14:creationId xmlns:p14="http://schemas.microsoft.com/office/powerpoint/2010/main" val="214279033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5E1705-DECB-45B4-BBBD-6D47B089D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481012"/>
            <a:ext cx="62674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336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Летонски приступ разовоју ЛОК-а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(II)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sr-Cyrl-RS" dirty="0"/>
              <a:t>ЛОК</a:t>
            </a:r>
            <a:r>
              <a:rPr lang="en-GB" dirty="0"/>
              <a:t> </a:t>
            </a:r>
            <a:r>
              <a:rPr lang="sr-Cyrl-RS" dirty="0"/>
              <a:t>обухвата квалификације које се стичу кроз формално образовање</a:t>
            </a:r>
            <a:r>
              <a:rPr lang="lv-LV" dirty="0"/>
              <a:t>:</a:t>
            </a:r>
            <a:r>
              <a:rPr lang="en-GB" dirty="0"/>
              <a:t> </a:t>
            </a:r>
            <a:endParaRPr lang="lv-LV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dirty="0"/>
              <a:t>сектори основног, средњег и високог образовања</a:t>
            </a:r>
            <a:endParaRPr lang="lv-LV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r-Cyrl-RS" dirty="0"/>
              <a:t>опште</a:t>
            </a:r>
            <a:r>
              <a:rPr lang="en-GB" dirty="0"/>
              <a:t>, </a:t>
            </a:r>
            <a:r>
              <a:rPr lang="sr-Cyrl-RS" dirty="0"/>
              <a:t>стручне</a:t>
            </a:r>
            <a:r>
              <a:rPr lang="lv-LV" dirty="0"/>
              <a:t>, </a:t>
            </a:r>
            <a:r>
              <a:rPr lang="sr-Cyrl-RS" dirty="0"/>
              <a:t>струковне и академске квалификације </a:t>
            </a:r>
            <a:r>
              <a:rPr lang="lv-LV" dirty="0"/>
              <a:t> </a:t>
            </a:r>
          </a:p>
          <a:p>
            <a:r>
              <a:rPr lang="ru-RU" dirty="0"/>
              <a:t>Исходи учења изражени у три димензије</a:t>
            </a:r>
            <a:r>
              <a:rPr lang="lv-LV" dirty="0"/>
              <a:t>:</a:t>
            </a:r>
          </a:p>
          <a:p>
            <a:pPr lvl="1">
              <a:buFontTx/>
              <a:buChar char="-"/>
            </a:pPr>
            <a:r>
              <a:rPr lang="sr-Cyrl-RS" altLang="lv-LV" sz="2000" b="1" dirty="0"/>
              <a:t>Знање </a:t>
            </a:r>
            <a:r>
              <a:rPr lang="en-GB" altLang="lv-LV" sz="2000" dirty="0"/>
              <a:t>– </a:t>
            </a:r>
            <a:r>
              <a:rPr lang="sr-Cyrl-RS" altLang="lv-LV" sz="2000" dirty="0"/>
              <a:t>знање и разумевање</a:t>
            </a:r>
            <a:endParaRPr lang="lv-LV" altLang="lv-LV" sz="2000" dirty="0"/>
          </a:p>
          <a:p>
            <a:pPr lvl="1">
              <a:buFontTx/>
              <a:buChar char="-"/>
            </a:pPr>
            <a:r>
              <a:rPr lang="sr-Cyrl-RS" altLang="lv-LV" sz="2000" b="1" dirty="0"/>
              <a:t>Вештине </a:t>
            </a:r>
            <a:r>
              <a:rPr lang="en-GB" altLang="lv-LV" sz="2000" dirty="0"/>
              <a:t>– </a:t>
            </a:r>
            <a:r>
              <a:rPr lang="ru-RU" altLang="lv-LV" sz="2000" dirty="0"/>
              <a:t>способност примене знања, комуникације, опште вештине</a:t>
            </a:r>
            <a:endParaRPr lang="lv-LV" altLang="lv-LV" sz="2000" dirty="0"/>
          </a:p>
          <a:p>
            <a:pPr lvl="1">
              <a:buFontTx/>
              <a:buChar char="-"/>
            </a:pPr>
            <a:r>
              <a:rPr lang="sr-Cyrl-RS" altLang="lv-LV" sz="2000" b="1" dirty="0"/>
              <a:t>Компетенције </a:t>
            </a:r>
            <a:r>
              <a:rPr lang="en-GB" altLang="lv-LV" sz="2000" dirty="0"/>
              <a:t>– </a:t>
            </a:r>
            <a:r>
              <a:rPr lang="sr-Cyrl-RS" altLang="lv-LV" sz="2000" dirty="0"/>
              <a:t>анализа, синтеза и процена</a:t>
            </a:r>
            <a:endParaRPr lang="en-GB" altLang="lv-LV" sz="2000" dirty="0"/>
          </a:p>
        </p:txBody>
      </p:sp>
    </p:spTree>
    <p:extLst>
      <p:ext uri="{BB962C8B-B14F-4D97-AF65-F5344CB8AC3E}">
        <p14:creationId xmlns:p14="http://schemas.microsoft.com/office/powerpoint/2010/main" val="2785442634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Процес референцирања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фаза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414476"/>
              </p:ext>
            </p:extLst>
          </p:nvPr>
        </p:nvGraphicFramePr>
        <p:xfrm>
          <a:off x="114300" y="12954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596364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Извештај о референцирању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(2011, 2012)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95800" cy="4525963"/>
          </a:xfrm>
        </p:spPr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2400" dirty="0">
              <a:hlinkClick r:id="rId2"/>
            </a:endParaRPr>
          </a:p>
          <a:p>
            <a:pPr marL="0" indent="0">
              <a:buNone/>
            </a:pPr>
            <a:r>
              <a:rPr lang="lv-LV" sz="2400" dirty="0">
                <a:hlinkClick r:id="rId2"/>
              </a:rPr>
              <a:t>1</a:t>
            </a:r>
            <a:r>
              <a:rPr lang="sr-Cyrl-RS" sz="2400" dirty="0">
                <a:hlinkClick r:id="rId2"/>
              </a:rPr>
              <a:t>. верзија</a:t>
            </a:r>
            <a:r>
              <a:rPr lang="lv-LV" sz="2400" dirty="0"/>
              <a:t>, </a:t>
            </a:r>
            <a:r>
              <a:rPr lang="sr-Cyrl-RS" sz="2400" dirty="0"/>
              <a:t>представљена СГ за ЕОК у октобру</a:t>
            </a:r>
            <a:r>
              <a:rPr lang="en-US" sz="2400" dirty="0"/>
              <a:t> </a:t>
            </a:r>
            <a:r>
              <a:rPr lang="lv-LV" sz="2400" dirty="0"/>
              <a:t>2011</a:t>
            </a:r>
            <a:r>
              <a:rPr lang="sr-Cyrl-RS" sz="2400" dirty="0"/>
              <a:t>.</a:t>
            </a:r>
            <a:endParaRPr lang="lv-LV" sz="2400" dirty="0"/>
          </a:p>
          <a:p>
            <a:pPr marL="0" indent="0">
              <a:buNone/>
            </a:pPr>
            <a:endParaRPr lang="lv-LV" sz="2400" dirty="0"/>
          </a:p>
          <a:p>
            <a:pPr marL="0" indent="0">
              <a:buNone/>
            </a:pPr>
            <a:r>
              <a:rPr lang="lv-LV" sz="2400" dirty="0">
                <a:hlinkClick r:id="rId3"/>
              </a:rPr>
              <a:t>2</a:t>
            </a:r>
            <a:r>
              <a:rPr lang="sr-Cyrl-RS" sz="2400" dirty="0">
                <a:hlinkClick r:id="rId3"/>
              </a:rPr>
              <a:t>. верзија</a:t>
            </a:r>
            <a:r>
              <a:rPr lang="lv-LV" sz="2400" dirty="0"/>
              <a:t>, </a:t>
            </a:r>
            <a:r>
              <a:rPr lang="ru-RU" sz="2400" dirty="0"/>
              <a:t>са појашњењима и коментарима објављена у мају 2012.</a:t>
            </a:r>
            <a:endParaRPr lang="en-US" sz="2400" dirty="0"/>
          </a:p>
        </p:txBody>
      </p:sp>
      <p:pic>
        <p:nvPicPr>
          <p:cNvPr id="5" name="Picture 2" descr="C:\Users\Lidija\Desktop\pirmais ziņojum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7638"/>
            <a:ext cx="3581400" cy="51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70017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Методологија за повезивање нивоа ЛОК-а са ЕОК-ом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(I)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6194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37856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Методологија за повезивање нивоа ЛОК-а са ЕОК-ом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ru-RU" dirty="0"/>
              <a:t>Приликом израде дескриптора нивоа, стручњаци су се позивали на</a:t>
            </a:r>
            <a:r>
              <a:rPr lang="en-GB" dirty="0"/>
              <a:t>:</a:t>
            </a:r>
          </a:p>
          <a:p>
            <a:r>
              <a:rPr lang="sr-Cyrl-RS" sz="2800" dirty="0"/>
              <a:t>Државни стандард за основно образовање</a:t>
            </a:r>
            <a:endParaRPr lang="en-GB" sz="2800" dirty="0"/>
          </a:p>
          <a:p>
            <a:r>
              <a:rPr lang="sr-Cyrl-RS" sz="2800" dirty="0"/>
              <a:t>Државни стандард за опште средње образовање</a:t>
            </a:r>
            <a:endParaRPr lang="en-GB" sz="2800" dirty="0"/>
          </a:p>
          <a:p>
            <a:r>
              <a:rPr lang="sr-Cyrl-RS" sz="2800" dirty="0"/>
              <a:t>Стандард</a:t>
            </a:r>
            <a:r>
              <a:rPr lang="en-US" sz="2800" dirty="0"/>
              <a:t>e</a:t>
            </a:r>
            <a:r>
              <a:rPr lang="sr-Cyrl-RS" sz="2800" dirty="0"/>
              <a:t> за предмете општег средњег образовања</a:t>
            </a:r>
            <a:endParaRPr lang="en-GB" sz="2800" dirty="0"/>
          </a:p>
          <a:p>
            <a:r>
              <a:rPr lang="sr-Cyrl-RS" sz="2800" dirty="0"/>
              <a:t>Државни стандард за средње стручно образовање</a:t>
            </a:r>
            <a:endParaRPr lang="en-GB" sz="2800" dirty="0"/>
          </a:p>
          <a:p>
            <a:r>
              <a:rPr lang="sr-Cyrl-RS" sz="2800" dirty="0"/>
              <a:t>Државни стандард за стручно образовање</a:t>
            </a:r>
            <a:endParaRPr lang="en-GB" sz="2800" dirty="0"/>
          </a:p>
          <a:p>
            <a:r>
              <a:rPr lang="sr-Cyrl-RS" sz="2800" dirty="0"/>
              <a:t>Стандард</a:t>
            </a:r>
            <a:r>
              <a:rPr lang="en-US" sz="2800" dirty="0"/>
              <a:t>e</a:t>
            </a:r>
            <a:r>
              <a:rPr lang="sr-Cyrl-RS" sz="2800" dirty="0"/>
              <a:t> занимања</a:t>
            </a:r>
            <a:endParaRPr lang="en-GB" sz="2800" dirty="0"/>
          </a:p>
          <a:p>
            <a:r>
              <a:rPr lang="sr-Cyrl-RS" sz="2800" dirty="0"/>
              <a:t>Дескриптор</a:t>
            </a:r>
            <a:r>
              <a:rPr lang="en-US" sz="2800" dirty="0"/>
              <a:t>e</a:t>
            </a:r>
            <a:r>
              <a:rPr lang="sr-Cyrl-RS" sz="2800" dirty="0"/>
              <a:t> нивоа у ЕОК-у</a:t>
            </a:r>
            <a:endParaRPr lang="en-GB" sz="2800" dirty="0"/>
          </a:p>
          <a:p>
            <a:r>
              <a:rPr lang="sr-Cyrl-RS" sz="2800" dirty="0"/>
              <a:t>Даблинск</a:t>
            </a:r>
            <a:r>
              <a:rPr lang="en-US" sz="2800" dirty="0"/>
              <a:t>e</a:t>
            </a:r>
            <a:r>
              <a:rPr lang="sr-Cyrl-RS" sz="2800" dirty="0"/>
              <a:t> дескриптор</a:t>
            </a:r>
            <a:r>
              <a:rPr lang="en-US" sz="2800" dirty="0"/>
              <a:t>e</a:t>
            </a:r>
            <a:r>
              <a:rPr lang="sr-Cyrl-RS" sz="2800" dirty="0"/>
              <a:t> </a:t>
            </a:r>
            <a:r>
              <a:rPr lang="en-GB" sz="2800" dirty="0"/>
              <a:t> </a:t>
            </a:r>
          </a:p>
          <a:p>
            <a:r>
              <a:rPr lang="sr-Cyrl-RS" sz="2800" dirty="0"/>
              <a:t>Блумову таксономију</a:t>
            </a:r>
            <a:endParaRPr lang="en-GB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3274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Дексриптори нивоа у ЕОК-у према дескрипторима нивоа у ЛОК-у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707A3F32-9B6C-44F2-A803-5FF1D6DD9C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014228"/>
              </p:ext>
            </p:extLst>
          </p:nvPr>
        </p:nvGraphicFramePr>
        <p:xfrm>
          <a:off x="313253" y="2209800"/>
          <a:ext cx="8144948" cy="304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72474">
                  <a:extLst>
                    <a:ext uri="{9D8B030D-6E8A-4147-A177-3AD203B41FA5}">
                      <a16:colId xmlns:a16="http://schemas.microsoft.com/office/drawing/2014/main" xmlns="" val="3286234294"/>
                    </a:ext>
                  </a:extLst>
                </a:gridCol>
                <a:gridCol w="4072474">
                  <a:extLst>
                    <a:ext uri="{9D8B030D-6E8A-4147-A177-3AD203B41FA5}">
                      <a16:colId xmlns:a16="http://schemas.microsoft.com/office/drawing/2014/main" xmlns="" val="3283993385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u="sng" dirty="0">
                          <a:effectLst/>
                        </a:rPr>
                        <a:t>Чињенично и теоријско знање у широком контексту</a:t>
                      </a:r>
                      <a:r>
                        <a:rPr lang="sr-Cyrl-RS" sz="1600" dirty="0">
                          <a:effectLst/>
                        </a:rPr>
                        <a:t> у области рада или студија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У стању да демонстрира </a:t>
                      </a:r>
                      <a:r>
                        <a:rPr lang="sr-Cyrl-RS" sz="1600" u="sng" dirty="0">
                          <a:effectLst/>
                        </a:rPr>
                        <a:t>свеобухватно познавање чињеница, теорија и каузалности</a:t>
                      </a:r>
                      <a:r>
                        <a:rPr lang="sr-Cyrl-RS" sz="1600" dirty="0">
                          <a:effectLst/>
                        </a:rPr>
                        <a:t>, који су неопходни за лични раст и развој, грађанско учешће, друштвену интеграцију и стручно усавршавање 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У стању да разуме детаље и да демонстрира </a:t>
                      </a:r>
                      <a:r>
                        <a:rPr lang="sr-Cyrl-RS" sz="1600" u="sng" dirty="0">
                          <a:effectLst/>
                        </a:rPr>
                        <a:t>познавање различитих чињеница</a:t>
                      </a:r>
                      <a:r>
                        <a:rPr lang="sr-Cyrl-RS" sz="1600" dirty="0">
                          <a:effectLst/>
                        </a:rPr>
                        <a:t> ситуацијама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Добро </a:t>
                      </a:r>
                      <a:r>
                        <a:rPr lang="sr-Cyrl-RS" sz="1600" u="sng" dirty="0">
                          <a:effectLst/>
                        </a:rPr>
                        <a:t>познаје технологије и методе</a:t>
                      </a:r>
                      <a:r>
                        <a:rPr lang="sr-Cyrl-RS" sz="1600" dirty="0">
                          <a:effectLst/>
                        </a:rPr>
                        <a:t> учења и обављања радних задатака у струци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7957612"/>
                  </a:ext>
                </a:extLst>
              </a:tr>
            </a:tbl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 rot="16200000">
            <a:off x="-735013" y="3498334"/>
            <a:ext cx="172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rgbClr val="0F611D"/>
                </a:solidFill>
              </a:rPr>
              <a:t>Знање</a:t>
            </a:r>
            <a:endParaRPr lang="en-GB" altLang="en-US" b="1" dirty="0">
              <a:solidFill>
                <a:srgbClr val="0F611D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400800" y="1461295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/>
            <a:r>
              <a:rPr lang="sr-Cyrl-RS" altLang="en-US" sz="2000" b="1" i="1" dirty="0">
                <a:solidFill>
                  <a:srgbClr val="1494BC"/>
                </a:solidFill>
              </a:rPr>
              <a:t>Пример </a:t>
            </a:r>
            <a:r>
              <a:rPr lang="en-GB" altLang="en-US" sz="2000" b="1" i="1" dirty="0">
                <a:solidFill>
                  <a:srgbClr val="1494BC"/>
                </a:solidFill>
              </a:rPr>
              <a:t>– </a:t>
            </a:r>
            <a:r>
              <a:rPr lang="sr-Cyrl-RS" altLang="en-US" sz="2000" b="1" i="1" dirty="0">
                <a:solidFill>
                  <a:srgbClr val="1494BC"/>
                </a:solidFill>
              </a:rPr>
              <a:t>Ниво </a:t>
            </a:r>
            <a:r>
              <a:rPr lang="en-GB" altLang="en-US" sz="2000" b="1" i="1" dirty="0">
                <a:solidFill>
                  <a:srgbClr val="1494BC"/>
                </a:solidFill>
              </a:rPr>
              <a:t>4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CC72C814-3A34-4120-AD6D-DB13361322FD}"/>
              </a:ext>
            </a:extLst>
          </p:cNvPr>
          <p:cNvCxnSpPr>
            <a:cxnSpLocks/>
          </p:cNvCxnSpPr>
          <p:nvPr/>
        </p:nvCxnSpPr>
        <p:spPr>
          <a:xfrm>
            <a:off x="1752600" y="2451100"/>
            <a:ext cx="4953000" cy="127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xmlns="" id="{99971C4C-EC5C-4840-B79D-68281BA052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4105275" y="2581275"/>
            <a:ext cx="1657350" cy="1409700"/>
          </a:xfrm>
          <a:prstGeom prst="bentConnector3">
            <a:avLst>
              <a:gd name="adj1" fmla="val 52759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xmlns="" id="{278F7D2E-0CB1-44D1-9BDF-52A21DFB60B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24763" y="2967562"/>
            <a:ext cx="2184401" cy="1176873"/>
          </a:xfrm>
          <a:prstGeom prst="bentConnector3">
            <a:avLst>
              <a:gd name="adj1" fmla="val 91337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30318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 rot="16200000">
            <a:off x="-527842" y="2204244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rgbClr val="1D68FF"/>
                </a:solidFill>
              </a:rPr>
              <a:t>Вештине </a:t>
            </a:r>
            <a:endParaRPr lang="en-GB" altLang="en-US" b="1" dirty="0">
              <a:solidFill>
                <a:srgbClr val="1D68FF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 rot="16200000">
            <a:off x="-642141" y="4984234"/>
            <a:ext cx="19558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rgbClr val="D65700"/>
                </a:solidFill>
              </a:rPr>
              <a:t>Компетенције </a:t>
            </a:r>
            <a:endParaRPr lang="en-GB" altLang="en-US" b="1" dirty="0">
              <a:solidFill>
                <a:srgbClr val="D657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EBF4134-B72D-44EF-A6EA-3F6118344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968788"/>
              </p:ext>
            </p:extLst>
          </p:nvPr>
        </p:nvGraphicFramePr>
        <p:xfrm>
          <a:off x="609600" y="609600"/>
          <a:ext cx="7924800" cy="576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xmlns="" val="230982727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582779438"/>
                    </a:ext>
                  </a:extLst>
                </a:gridCol>
              </a:tblGrid>
              <a:tr h="332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Распон </a:t>
                      </a:r>
                      <a:r>
                        <a:rPr lang="sr-Cyrl-RS" sz="1400" b="0" u="sng" dirty="0">
                          <a:effectLst/>
                        </a:rPr>
                        <a:t>когнитивних и практичних вештина неопходних за изналажење решења</a:t>
                      </a:r>
                      <a:r>
                        <a:rPr lang="sr-Cyrl-RS" sz="1400" b="0" dirty="0">
                          <a:effectLst/>
                        </a:rPr>
                        <a:t> за посебне проблеме у области рада или учења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effectLst/>
                        </a:rPr>
                        <a:t>планира и организује рад</a:t>
                      </a:r>
                      <a:r>
                        <a:rPr lang="sr-Cyrl-RS" sz="1400" b="0" dirty="0">
                          <a:effectLst/>
                        </a:rPr>
                        <a:t>, користећи различите методе, технологије (укључујући и информационо-комуникационе технологије) опрему, алате и материјале за обављање послова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effectLst/>
                        </a:rPr>
                        <a:t>нађе, процени и креативно користи информације</a:t>
                      </a:r>
                      <a:r>
                        <a:rPr lang="sr-Cyrl-RS" sz="1400" b="0" dirty="0">
                          <a:effectLst/>
                        </a:rPr>
                        <a:t> за обављање задатака у области учења или рада и за решавање проблема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effectLst/>
                        </a:rPr>
                        <a:t>комуницира бар на два језика</a:t>
                      </a:r>
                      <a:r>
                        <a:rPr lang="sr-Cyrl-RS" sz="1400" b="0" dirty="0">
                          <a:effectLst/>
                        </a:rPr>
                        <a:t> како писано тако и усмено, у познатом и непознатом контексту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effectLst/>
                        </a:rPr>
                        <a:t>независно обавља послове</a:t>
                      </a:r>
                      <a:r>
                        <a:rPr lang="sr-Cyrl-RS" sz="1400" b="0" dirty="0">
                          <a:effectLst/>
                        </a:rPr>
                        <a:t> из струке, да </a:t>
                      </a:r>
                      <a:r>
                        <a:rPr lang="sr-Cyrl-RS" sz="1400" b="0" u="sng" dirty="0">
                          <a:effectLst/>
                        </a:rPr>
                        <a:t>учи и унапређује стручне квалификације</a:t>
                      </a:r>
                      <a:endParaRPr lang="en-GB" sz="1400" b="0" u="sng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effectLst/>
                        </a:rPr>
                        <a:t>сарађује</a:t>
                      </a:r>
                      <a:r>
                        <a:rPr lang="sr-Cyrl-RS" sz="1400" b="0" dirty="0">
                          <a:effectLst/>
                        </a:rPr>
                        <a:t> 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extLst>
                  <a:ext uri="{0D108BD9-81ED-4DB2-BD59-A6C34878D82A}">
                    <a16:rowId xmlns:a16="http://schemas.microsoft.com/office/drawing/2014/main" xmlns="" val="1339316199"/>
                  </a:ext>
                </a:extLst>
              </a:tr>
              <a:tr h="2213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u="sng" dirty="0">
                          <a:effectLst/>
                        </a:rPr>
                        <a:t>Упражњава самоуправљање</a:t>
                      </a:r>
                      <a:r>
                        <a:rPr lang="sr-Cyrl-RS" sz="1400" b="0" dirty="0">
                          <a:effectLst/>
                        </a:rPr>
                        <a:t> у оквиру смерница за рад или учење које су најчешће предвидљиве, али се могу мењати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u="sng" dirty="0">
                          <a:effectLst/>
                        </a:rPr>
                        <a:t>Надзире рутински рад</a:t>
                      </a:r>
                      <a:r>
                        <a:rPr lang="sr-Cyrl-RS" sz="1400" b="0" dirty="0">
                          <a:effectLst/>
                        </a:rPr>
                        <a:t> других, </a:t>
                      </a:r>
                      <a:r>
                        <a:rPr lang="sr-Cyrl-RS" sz="1400" b="0" u="sng" dirty="0">
                          <a:effectLst/>
                        </a:rPr>
                        <a:t>преузимајући одређену одговорност за евалуацију и побољшање</a:t>
                      </a:r>
                      <a:r>
                        <a:rPr lang="sr-Cyrl-RS" sz="1400" b="0" dirty="0">
                          <a:effectLst/>
                        </a:rPr>
                        <a:t> активности рада или учења 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u="sng" dirty="0">
                          <a:solidFill>
                            <a:schemeClr val="bg1"/>
                          </a:solidFill>
                          <a:effectLst/>
                        </a:rPr>
                        <a:t>Мотивисан је за даље стручно усавршавање, континуирано образовање, целоживотно учење</a:t>
                      </a:r>
                      <a:r>
                        <a:rPr lang="sr-Cyrl-RS" sz="1400" b="0" dirty="0">
                          <a:solidFill>
                            <a:schemeClr val="bg1"/>
                          </a:solidFill>
                          <a:effectLst/>
                        </a:rPr>
                        <a:t> у демократском, вишејезичном и мултикултуралном друштву оријентисаном ка знању у Европи и свету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chemeClr val="bg1"/>
                          </a:solidFill>
                          <a:effectLst/>
                        </a:rPr>
                        <a:t>У стању да самостално, у тиму или </a:t>
                      </a:r>
                      <a:r>
                        <a:rPr lang="sr-Cyrl-RS" sz="1400" b="0" u="sng" dirty="0">
                          <a:solidFill>
                            <a:schemeClr val="bg1"/>
                          </a:solidFill>
                          <a:effectLst/>
                        </a:rPr>
                        <a:t>управљајући тимским радом планира и врши задатке у области учења и рада</a:t>
                      </a:r>
                      <a:r>
                        <a:rPr lang="sr-Cyrl-RS" sz="1400" b="0" dirty="0">
                          <a:solidFill>
                            <a:schemeClr val="bg1"/>
                          </a:solidFill>
                          <a:effectLst/>
                        </a:rPr>
                        <a:t> у струци 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0" dirty="0">
                          <a:solidFill>
                            <a:schemeClr val="bg1"/>
                          </a:solidFill>
                          <a:effectLst/>
                        </a:rPr>
                        <a:t>У стању да </a:t>
                      </a:r>
                      <a:r>
                        <a:rPr lang="sr-Cyrl-RS" sz="1400" b="0" u="sng" dirty="0">
                          <a:solidFill>
                            <a:schemeClr val="bg1"/>
                          </a:solidFill>
                          <a:effectLst/>
                        </a:rPr>
                        <a:t>преузме одговорност за квалитет и количину исхода</a:t>
                      </a:r>
                      <a:r>
                        <a:rPr lang="sr-Cyrl-RS" sz="1400" b="0" dirty="0">
                          <a:solidFill>
                            <a:schemeClr val="bg1"/>
                          </a:solidFill>
                          <a:effectLst/>
                        </a:rPr>
                        <a:t> учења или рада 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05" marR="64705" marT="0" marB="0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0838"/>
                  </a:ext>
                </a:extLst>
              </a:tr>
            </a:tbl>
          </a:graphicData>
        </a:graphic>
      </p:graphicFrame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914A5616-02D0-4440-A899-CCD6A7CDEC4F}"/>
              </a:ext>
            </a:extLst>
          </p:cNvPr>
          <p:cNvCxnSpPr>
            <a:cxnSpLocks/>
          </p:cNvCxnSpPr>
          <p:nvPr/>
        </p:nvCxnSpPr>
        <p:spPr>
          <a:xfrm>
            <a:off x="3962400" y="838200"/>
            <a:ext cx="1524000" cy="12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0C998B13-2BA2-46BE-9EC4-1767AC6CF343}"/>
              </a:ext>
            </a:extLst>
          </p:cNvPr>
          <p:cNvCxnSpPr>
            <a:cxnSpLocks/>
          </p:cNvCxnSpPr>
          <p:nvPr/>
        </p:nvCxnSpPr>
        <p:spPr>
          <a:xfrm>
            <a:off x="4431030" y="838200"/>
            <a:ext cx="1155974" cy="990600"/>
          </a:xfrm>
          <a:prstGeom prst="bentConnector3">
            <a:avLst>
              <a:gd name="adj1" fmla="val -7349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FC866EA5-EE51-4EDA-8233-1AFD73AACE20}"/>
              </a:ext>
            </a:extLst>
          </p:cNvPr>
          <p:cNvCxnSpPr>
            <a:cxnSpLocks/>
          </p:cNvCxnSpPr>
          <p:nvPr/>
        </p:nvCxnSpPr>
        <p:spPr>
          <a:xfrm>
            <a:off x="4340545" y="1828800"/>
            <a:ext cx="1145855" cy="723900"/>
          </a:xfrm>
          <a:prstGeom prst="bentConnector3">
            <a:avLst>
              <a:gd name="adj1" fmla="val 112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D8D017F8-2DDB-4125-A7BB-B5D9CD770BB7}"/>
              </a:ext>
            </a:extLst>
          </p:cNvPr>
          <p:cNvCxnSpPr>
            <a:cxnSpLocks/>
          </p:cNvCxnSpPr>
          <p:nvPr/>
        </p:nvCxnSpPr>
        <p:spPr>
          <a:xfrm flipV="1">
            <a:off x="2895600" y="3282843"/>
            <a:ext cx="2590800" cy="831957"/>
          </a:xfrm>
          <a:prstGeom prst="bentConnector3">
            <a:avLst>
              <a:gd name="adj1" fmla="val -1618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E05849FE-805A-40DC-ABA0-CC430BD3C7FF}"/>
              </a:ext>
            </a:extLst>
          </p:cNvPr>
          <p:cNvCxnSpPr>
            <a:cxnSpLocks/>
          </p:cNvCxnSpPr>
          <p:nvPr/>
        </p:nvCxnSpPr>
        <p:spPr>
          <a:xfrm flipV="1">
            <a:off x="2895600" y="3530600"/>
            <a:ext cx="201787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xmlns="" id="{3BA59544-90AF-42BC-9305-53CA3ACC220B}"/>
              </a:ext>
            </a:extLst>
          </p:cNvPr>
          <p:cNvCxnSpPr>
            <a:cxnSpLocks/>
          </p:cNvCxnSpPr>
          <p:nvPr/>
        </p:nvCxnSpPr>
        <p:spPr>
          <a:xfrm flipV="1">
            <a:off x="2895600" y="3778358"/>
            <a:ext cx="2590800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A219762E-F1EF-417A-8F4E-6CB468AA1B85}"/>
              </a:ext>
            </a:extLst>
          </p:cNvPr>
          <p:cNvCxnSpPr>
            <a:cxnSpLocks/>
          </p:cNvCxnSpPr>
          <p:nvPr/>
        </p:nvCxnSpPr>
        <p:spPr>
          <a:xfrm flipV="1">
            <a:off x="2881315" y="4123583"/>
            <a:ext cx="201787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xmlns="" id="{A78ADA75-4803-4F0F-9526-6060D5528023}"/>
              </a:ext>
            </a:extLst>
          </p:cNvPr>
          <p:cNvCxnSpPr>
            <a:cxnSpLocks/>
          </p:cNvCxnSpPr>
          <p:nvPr/>
        </p:nvCxnSpPr>
        <p:spPr>
          <a:xfrm>
            <a:off x="4340545" y="4132369"/>
            <a:ext cx="2898455" cy="1210414"/>
          </a:xfrm>
          <a:prstGeom prst="bentConnector3">
            <a:avLst>
              <a:gd name="adj1" fmla="val 4650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xmlns="" id="{1001F39F-2378-4BF7-90A0-4579259BE1C5}"/>
              </a:ext>
            </a:extLst>
          </p:cNvPr>
          <p:cNvCxnSpPr>
            <a:cxnSpLocks/>
          </p:cNvCxnSpPr>
          <p:nvPr/>
        </p:nvCxnSpPr>
        <p:spPr>
          <a:xfrm>
            <a:off x="2362200" y="4904159"/>
            <a:ext cx="2362200" cy="658441"/>
          </a:xfrm>
          <a:prstGeom prst="bentConnector3">
            <a:avLst>
              <a:gd name="adj1" fmla="val 79516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xmlns="" id="{BA73B675-F14A-4D48-9BFE-93C251123FAD}"/>
              </a:ext>
            </a:extLst>
          </p:cNvPr>
          <p:cNvCxnSpPr>
            <a:cxnSpLocks/>
          </p:cNvCxnSpPr>
          <p:nvPr/>
        </p:nvCxnSpPr>
        <p:spPr>
          <a:xfrm>
            <a:off x="1524000" y="5358028"/>
            <a:ext cx="3962400" cy="788773"/>
          </a:xfrm>
          <a:prstGeom prst="bentConnector3">
            <a:avLst>
              <a:gd name="adj1" fmla="val 269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30059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Укључење актера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125" indent="-255588">
              <a:lnSpc>
                <a:spcPct val="99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sr-Cyrl-RS" sz="3600" dirty="0"/>
              <a:t>Састав управљачке групе за референцирање </a:t>
            </a:r>
            <a:r>
              <a:rPr lang="en-GB" sz="3600" dirty="0"/>
              <a:t>(2009):</a:t>
            </a:r>
            <a:endParaRPr lang="lv-LV" sz="3600" dirty="0"/>
          </a:p>
          <a:p>
            <a:pPr marL="365125" indent="-255588">
              <a:lnSpc>
                <a:spcPct val="99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r>
              <a:rPr lang="en-GB" b="1" dirty="0">
                <a:solidFill>
                  <a:srgbClr val="093E3F"/>
                </a:solidFill>
              </a:rPr>
              <a:t> 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Министарство просвете и науке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Занатска комора Летоније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Савет за високо образовање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Академски информативни центар (НКТ, ЕНИЦ /НАРИЦ)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Центар за евалуацију квалитета високог образовања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Конфедерација слободних синдиката Летоније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Конфедерација послодаваца Летоније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Удружење виших школа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Државна служба за квалитет образовања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Удружење локалних и регионалних влада Летоније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Савет ректора Летоније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Унија студената Летоније </a:t>
            </a:r>
          </a:p>
          <a:p>
            <a:pPr marL="885612" indent="-457200">
              <a:spcBef>
                <a:spcPct val="0"/>
              </a:spcBef>
              <a:spcAft>
                <a:spcPts val="200"/>
              </a:spcAft>
              <a:buClr>
                <a:srgbClr val="093E3F"/>
              </a:buClr>
              <a:defRPr/>
            </a:pPr>
            <a:r>
              <a:rPr lang="ru-RU" dirty="0"/>
              <a:t>Национални центар за образовање</a:t>
            </a:r>
            <a:r>
              <a:rPr lang="lv-LV" dirty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51211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50" y="0"/>
            <a:ext cx="4971699" cy="6858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3670" y="2013743"/>
            <a:ext cx="149264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chemeClr val="accent2"/>
                </a:solidFill>
              </a:rPr>
              <a:t>нивои</a:t>
            </a:r>
            <a:r>
              <a:rPr lang="lv-LV" altLang="en-US" dirty="0"/>
              <a:t/>
            </a:r>
            <a:br>
              <a:rPr lang="lv-LV" altLang="en-US" dirty="0"/>
            </a:br>
            <a:r>
              <a:rPr lang="lv-LV" altLang="en-US" sz="1600" dirty="0"/>
              <a:t>(1-8)</a:t>
            </a:r>
            <a:endParaRPr lang="sr-Cyrl-RS" altLang="en-US" sz="1600" dirty="0"/>
          </a:p>
          <a:p>
            <a:pPr algn="ctr" eaLnBrk="1" hangingPunct="1">
              <a:spcBef>
                <a:spcPct val="50000"/>
              </a:spcBef>
            </a:pPr>
            <a:r>
              <a:rPr lang="sr-Cyrl-RS" altLang="en-US" sz="1600" b="1" dirty="0">
                <a:solidFill>
                  <a:schemeClr val="accent2"/>
                </a:solidFill>
              </a:rPr>
              <a:t>ЛОК-а</a:t>
            </a:r>
            <a:r>
              <a:rPr lang="en-GB" altLang="en-US" sz="1600" b="1" dirty="0">
                <a:solidFill>
                  <a:schemeClr val="accent2"/>
                </a:solidFill>
              </a:rPr>
              <a:t>/</a:t>
            </a:r>
            <a:r>
              <a:rPr lang="sr-Cyrl-RS" altLang="en-US" sz="1600" b="1" dirty="0">
                <a:solidFill>
                  <a:schemeClr val="accent2"/>
                </a:solidFill>
              </a:rPr>
              <a:t>ЕОК-а</a:t>
            </a:r>
            <a:r>
              <a:rPr lang="en-GB" altLang="en-US" sz="1600" b="1" dirty="0">
                <a:solidFill>
                  <a:schemeClr val="accent2"/>
                </a:solidFill>
              </a:rPr>
              <a:t> </a:t>
            </a:r>
            <a:endParaRPr lang="en-GB" altLang="en-US" sz="1600" dirty="0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333456" y="1143000"/>
            <a:ext cx="181054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rgbClr val="0F611D"/>
                </a:solidFill>
              </a:rPr>
              <a:t>Високо образовање</a:t>
            </a:r>
            <a:r>
              <a:rPr lang="en-GB" altLang="en-US" dirty="0"/>
              <a:t> </a:t>
            </a:r>
            <a:r>
              <a:rPr lang="en-GB" altLang="en-US" sz="1500" i="1" dirty="0"/>
              <a:t>(</a:t>
            </a:r>
            <a:r>
              <a:rPr lang="sr-Cyrl-RS" altLang="en-US" sz="1500" i="1" dirty="0"/>
              <a:t>академске и струковне студије</a:t>
            </a:r>
            <a:r>
              <a:rPr lang="en-GB" altLang="en-US" sz="1500" i="1" dirty="0"/>
              <a:t>)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271541" y="2736453"/>
            <a:ext cx="164385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sr-Cyrl-RS" altLang="en-US" b="1" dirty="0">
                <a:solidFill>
                  <a:srgbClr val="0F611D"/>
                </a:solidFill>
              </a:rPr>
              <a:t>Средње образовање</a:t>
            </a:r>
            <a:r>
              <a:rPr lang="en-GB" altLang="en-US" dirty="0"/>
              <a:t> </a:t>
            </a:r>
            <a:r>
              <a:rPr lang="en-GB" altLang="en-US" sz="1500" i="1" dirty="0"/>
              <a:t>(</a:t>
            </a:r>
            <a:r>
              <a:rPr lang="sr-Cyrl-RS" altLang="en-US" sz="1500" i="1" dirty="0"/>
              <a:t>опште и стручно</a:t>
            </a:r>
            <a:r>
              <a:rPr lang="en-GB" altLang="en-US" sz="1500" i="1" dirty="0"/>
              <a:t>)</a:t>
            </a: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057849" y="3886200"/>
            <a:ext cx="1979612" cy="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7057849" y="2624931"/>
            <a:ext cx="1979612" cy="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333455" y="3927476"/>
            <a:ext cx="17040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D65700"/>
                </a:solidFill>
              </a:rPr>
              <a:t>O</a:t>
            </a:r>
            <a:r>
              <a:rPr lang="sr-Cyrl-RS" altLang="en-US" b="1" dirty="0">
                <a:solidFill>
                  <a:srgbClr val="D65700"/>
                </a:solidFill>
              </a:rPr>
              <a:t>сновно образовање</a:t>
            </a:r>
            <a:r>
              <a:rPr lang="en-GB" altLang="en-US" dirty="0"/>
              <a:t> </a:t>
            </a:r>
            <a:r>
              <a:rPr lang="en-GB" altLang="en-US" sz="1500" i="1" dirty="0"/>
              <a:t>(</a:t>
            </a:r>
            <a:r>
              <a:rPr lang="sr-Cyrl-RS" altLang="en-US" sz="1500" i="1" dirty="0"/>
              <a:t>опште и стручно</a:t>
            </a:r>
            <a:r>
              <a:rPr lang="en-GB" altLang="en-US" sz="1500" i="1" dirty="0"/>
              <a:t>)</a:t>
            </a:r>
            <a:endParaRPr lang="en-GB" altLang="en-US" sz="15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67633" y="7620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67633" y="762000"/>
            <a:ext cx="53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367633" y="1464468"/>
            <a:ext cx="53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367633" y="2133600"/>
            <a:ext cx="53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367633" y="3048000"/>
            <a:ext cx="53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67633" y="4648200"/>
            <a:ext cx="5373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22"/>
          <p:cNvSpPr>
            <a:spLocks noChangeShapeType="1"/>
          </p:cNvSpPr>
          <p:nvPr/>
        </p:nvSpPr>
        <p:spPr bwMode="auto">
          <a:xfrm>
            <a:off x="7057849" y="5064126"/>
            <a:ext cx="1979612" cy="0"/>
          </a:xfrm>
          <a:prstGeom prst="line">
            <a:avLst/>
          </a:prstGeom>
          <a:noFill/>
          <a:ln w="317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57766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Укључење актера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371600"/>
            <a:ext cx="8589963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Управљачка група је прегледала и одобрила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lv-LV" sz="2400" dirty="0"/>
              <a:t>- </a:t>
            </a:r>
            <a:r>
              <a:rPr lang="ru-RU" sz="2400" dirty="0"/>
              <a:t>дескрипторе нивоа које су израдили експерти пре него што су интегрисани у Правилник Кабинета министара</a:t>
            </a:r>
          </a:p>
          <a:p>
            <a:pPr marL="0" indent="0">
              <a:buNone/>
            </a:pPr>
            <a:r>
              <a:rPr lang="ru-RU" sz="2400" dirty="0"/>
              <a:t>- Извештај самопроцене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ru-RU" dirty="0"/>
              <a:t>Актери су учествовали у процесу консултација (састанци, конференције, дискусије)</a:t>
            </a:r>
          </a:p>
          <a:p>
            <a:pPr marL="0" indent="0">
              <a:buNone/>
            </a:pPr>
            <a:r>
              <a:rPr lang="ru-RU" dirty="0"/>
              <a:t>Актери су дали свој допринос, прегледали и коментарисали Извештај о самопроцени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09600" y="5486400"/>
            <a:ext cx="8208963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r>
              <a:rPr lang="sr-Cyrl-RS" altLang="en-US" b="1" i="1" dirty="0">
                <a:solidFill>
                  <a:srgbClr val="213969"/>
                </a:solidFill>
              </a:rPr>
              <a:t>Актери </a:t>
            </a:r>
            <a:r>
              <a:rPr lang="en-GB" altLang="en-US" i="1" dirty="0">
                <a:solidFill>
                  <a:srgbClr val="213969"/>
                </a:solidFill>
              </a:rPr>
              <a:t>– </a:t>
            </a:r>
            <a:r>
              <a:rPr lang="ru-RU" altLang="en-US" i="1" dirty="0">
                <a:solidFill>
                  <a:srgbClr val="213969"/>
                </a:solidFill>
              </a:rPr>
              <a:t>министарства, државне агенције, тела за квалитет, институције за управљање образовањем, образовне установе, организације послодаваца, синдикати, друге институције и невладине организације повезане са образовањем</a:t>
            </a:r>
            <a:endParaRPr lang="en-GB" altLang="en-US" i="1" dirty="0">
              <a:solidFill>
                <a:srgbClr val="2139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8273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Процес референцирања: фаза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75766"/>
              </p:ext>
            </p:extLst>
          </p:nvPr>
        </p:nvGraphicFramePr>
        <p:xfrm>
          <a:off x="190500" y="1295400"/>
          <a:ext cx="87249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748170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Ажурирани Извештај о референцирању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(2018)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sr-Cyrl-RS" dirty="0">
                <a:hlinkClick r:id="rId2"/>
              </a:rPr>
              <a:t>Ажурирани Извештај о самопроцени</a:t>
            </a:r>
            <a:r>
              <a:rPr lang="lv-LV" dirty="0"/>
              <a:t>, </a:t>
            </a:r>
            <a:r>
              <a:rPr lang="sr-Cyrl-RS" dirty="0"/>
              <a:t>представљен СГ за ЕОК</a:t>
            </a:r>
            <a:r>
              <a:rPr lang="lv-LV" dirty="0"/>
              <a:t> </a:t>
            </a:r>
            <a:r>
              <a:rPr lang="sr-Cyrl-RS" dirty="0"/>
              <a:t>у новембру </a:t>
            </a:r>
            <a:r>
              <a:rPr lang="lv-LV" dirty="0"/>
              <a:t>2019</a:t>
            </a:r>
            <a:r>
              <a:rPr lang="sr-Cyrl-RS" dirty="0"/>
              <a:t>.</a:t>
            </a:r>
            <a:endParaRPr lang="lv-LV" dirty="0"/>
          </a:p>
        </p:txBody>
      </p:sp>
      <p:pic>
        <p:nvPicPr>
          <p:cNvPr id="5" name="Picture 3" descr="C:\Users\Lidija\Desktop\atjaunotais ziņojums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0"/>
            <a:ext cx="3616526" cy="512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020887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135835"/>
            <a:ext cx="8991600" cy="1219200"/>
          </a:xfrm>
        </p:spPr>
        <p:txBody>
          <a:bodyPr>
            <a:noAutofit/>
          </a:bodyPr>
          <a:lstStyle/>
          <a:p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Закон о образовању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Cyrl-RS" sz="2800" dirty="0">
                <a:solidFill>
                  <a:schemeClr val="accent1">
                    <a:lumMod val="75000"/>
                  </a:schemeClr>
                </a:solidFill>
              </a:rPr>
              <a:t>Одељак 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lv-LV" sz="28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lv-LV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lv-LV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r-Cyrl-RS" sz="3200" b="1" dirty="0">
                <a:solidFill>
                  <a:schemeClr val="accent1">
                    <a:lumMod val="75000"/>
                  </a:schemeClr>
                </a:solidFill>
              </a:rPr>
              <a:t>Летонски оквир квалификација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lv-LV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2000" i="1" dirty="0">
                <a:solidFill>
                  <a:schemeClr val="accent1">
                    <a:lumMod val="75000"/>
                  </a:schemeClr>
                </a:solidFill>
              </a:rPr>
              <a:t>(1998, </a:t>
            </a:r>
            <a:r>
              <a:rPr lang="sr-Cyrl-RS" sz="2000" i="1" dirty="0">
                <a:solidFill>
                  <a:schemeClr val="accent1">
                    <a:lumMod val="75000"/>
                  </a:schemeClr>
                </a:solidFill>
              </a:rPr>
              <a:t>измене и допуне ступиле на снагу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16</a:t>
            </a:r>
            <a:r>
              <a:rPr lang="sr-Cyrl-RS" sz="2000" i="1" dirty="0">
                <a:solidFill>
                  <a:schemeClr val="accent1">
                    <a:lumMod val="75000"/>
                  </a:schemeClr>
                </a:solidFill>
              </a:rPr>
              <a:t>. јула </a:t>
            </a:r>
            <a:r>
              <a:rPr lang="en-GB" sz="2000" i="1" dirty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lv-LV" sz="2000" i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(1) </a:t>
            </a:r>
            <a:r>
              <a:rPr lang="sr-Cyrl-RS" sz="1800" dirty="0"/>
              <a:t>Летонски оквир квалификација  је систем </a:t>
            </a:r>
            <a:r>
              <a:rPr lang="sr-Cyrl-RS" sz="1800" b="1" dirty="0"/>
              <a:t>од осам нивоа који обухвата образовне нивое </a:t>
            </a:r>
            <a:r>
              <a:rPr lang="en-GB" sz="1800" dirty="0"/>
              <a:t>(</a:t>
            </a:r>
            <a:r>
              <a:rPr lang="sr-Cyrl-RS" sz="1800" dirty="0"/>
              <a:t>основно</a:t>
            </a:r>
            <a:r>
              <a:rPr lang="en-GB" sz="1800" dirty="0"/>
              <a:t>, </a:t>
            </a:r>
            <a:r>
              <a:rPr lang="sr-Cyrl-RS" sz="1800" dirty="0"/>
              <a:t>средње и високо образовање</a:t>
            </a:r>
            <a:r>
              <a:rPr lang="en-GB" sz="1800" dirty="0"/>
              <a:t>) </a:t>
            </a:r>
            <a:r>
              <a:rPr lang="sr-Cyrl-RS" sz="1800" dirty="0"/>
              <a:t>и </a:t>
            </a:r>
            <a:r>
              <a:rPr lang="sr-Cyrl-RS" sz="1800" b="1" dirty="0"/>
              <a:t>све врсте образовања  </a:t>
            </a:r>
            <a:r>
              <a:rPr lang="en-GB" sz="1800" dirty="0"/>
              <a:t>(</a:t>
            </a:r>
            <a:r>
              <a:rPr lang="sr-Cyrl-RS" sz="1800" dirty="0"/>
              <a:t>опште</a:t>
            </a:r>
            <a:r>
              <a:rPr lang="en-GB" sz="1800" dirty="0"/>
              <a:t>, </a:t>
            </a:r>
            <a:r>
              <a:rPr lang="sr-Cyrl-RS" sz="1800" dirty="0"/>
              <a:t>стручно</a:t>
            </a:r>
            <a:r>
              <a:rPr lang="en-GB" sz="1800" dirty="0"/>
              <a:t>/</a:t>
            </a:r>
            <a:r>
              <a:rPr lang="sr-Cyrl-RS" sz="1800" dirty="0"/>
              <a:t>струковно и академско  образовање</a:t>
            </a:r>
            <a:r>
              <a:rPr lang="en-GB" sz="1800" dirty="0"/>
              <a:t>), </a:t>
            </a:r>
            <a:r>
              <a:rPr lang="sr-Cyrl-RS" sz="1800" dirty="0"/>
              <a:t>као и </a:t>
            </a:r>
            <a:r>
              <a:rPr lang="sr-Cyrl-RS" sz="1800" b="1" dirty="0"/>
              <a:t>професионалне квалификације стечене ван формалног образовања</a:t>
            </a:r>
            <a:r>
              <a:rPr lang="en-GB" sz="1800" dirty="0"/>
              <a:t>. </a:t>
            </a:r>
            <a:r>
              <a:rPr lang="sr-Cyrl-RS" sz="1800" dirty="0"/>
              <a:t>ЛОК</a:t>
            </a:r>
            <a:r>
              <a:rPr lang="lv-LV" sz="1800" dirty="0"/>
              <a:t> </a:t>
            </a:r>
            <a:r>
              <a:rPr lang="sr-Cyrl-RS" sz="1800" dirty="0"/>
              <a:t>се референцира са ЕОК-ом</a:t>
            </a:r>
            <a:endParaRPr lang="lv-LV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(2) </a:t>
            </a:r>
            <a:r>
              <a:rPr lang="sr-Cyrl-RS" sz="1800" dirty="0"/>
              <a:t>Нивои ЛОК-а описани су </a:t>
            </a:r>
            <a:r>
              <a:rPr lang="sr-Cyrl-RS" sz="1800" b="1" dirty="0"/>
              <a:t>исходима учења </a:t>
            </a:r>
            <a:r>
              <a:rPr lang="sr-Cyrl-RS" sz="1800" dirty="0"/>
              <a:t>које треба постићи на релевантном нивоу. </a:t>
            </a:r>
            <a:r>
              <a:rPr lang="ru-RU" sz="1800" dirty="0"/>
              <a:t>Сваки следећи ниво представља знање, вештине и компетенције дефинисане за претходни ниво</a:t>
            </a:r>
            <a:endParaRPr lang="lv-LV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GB" sz="1800" dirty="0"/>
              <a:t>(3</a:t>
            </a:r>
            <a:r>
              <a:rPr lang="sr-Cyrl-RS" sz="1800" dirty="0"/>
              <a:t>) Нивои ЛОК-а</a:t>
            </a:r>
            <a:r>
              <a:rPr lang="en-GB" sz="1800" dirty="0"/>
              <a:t>: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1) </a:t>
            </a:r>
            <a:r>
              <a:rPr lang="ru-RU" sz="1800" dirty="0"/>
              <a:t>први ниво квалификација - способност да се покаже основно знање и да се употреби за обављање основних практичних задатака под надзором стручњака</a:t>
            </a:r>
            <a:endParaRPr lang="en-US" sz="1800" dirty="0"/>
          </a:p>
          <a:p>
            <a:pPr marL="0" indent="0">
              <a:buNone/>
            </a:pPr>
            <a:r>
              <a:rPr lang="lv-LV" sz="1800" dirty="0"/>
              <a:t>[…]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8) </a:t>
            </a:r>
            <a:r>
              <a:rPr lang="ru-RU" sz="1800" dirty="0"/>
              <a:t>осми ниво квалификација - способност демонстрирања опсежних научних знања и вештина; способност демонстрирања знања и разумевања најнапреднијих научних теорија и сазнања и коришћења научне методологије и савремених научних метода у релевантној научној области или професији и у међусклопу различитих области; способност самосталног унапређења сопствене научне квалификације и реализације великих научних пројеката; способност вршења значајних истраживачких или иновационих задатака, путем независне критичке анализе, синтезе и процене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3958572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Преиспитивање нивоа ЛОК-а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dirty="0"/>
              <a:t>Дискусије, студије, препоруке стручњака на националном  и међународном нивоу</a:t>
            </a:r>
            <a:r>
              <a:rPr lang="lv-LV" sz="3600" dirty="0"/>
              <a:t>:</a:t>
            </a:r>
          </a:p>
          <a:p>
            <a:endParaRPr lang="en-US" dirty="0"/>
          </a:p>
          <a:p>
            <a:r>
              <a:rPr lang="sr-Cyrl-RS" dirty="0"/>
              <a:t>Зашто се квалификације  стечене основним образовањем примењују на три различита нивоа ЛОК-а</a:t>
            </a:r>
            <a:r>
              <a:rPr lang="en-US" dirty="0"/>
              <a:t> (</a:t>
            </a:r>
            <a:r>
              <a:rPr lang="sr-Cyrl-RS" dirty="0"/>
              <a:t>нивои </a:t>
            </a:r>
            <a:r>
              <a:rPr lang="en-US" dirty="0"/>
              <a:t>1-3</a:t>
            </a:r>
            <a:r>
              <a:rPr lang="sr-Cyrl-RS" dirty="0"/>
              <a:t> ЛОК-а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lv-LV" dirty="0"/>
          </a:p>
          <a:p>
            <a:r>
              <a:rPr lang="sr-Cyrl-RS" dirty="0"/>
              <a:t>Зашто су квалификације стечене стручним образовањем</a:t>
            </a:r>
            <a:r>
              <a:rPr lang="en-US" dirty="0"/>
              <a:t> (</a:t>
            </a:r>
            <a:r>
              <a:rPr lang="en-US" i="1" dirty="0" err="1"/>
              <a:t>arodizglītība</a:t>
            </a:r>
            <a:r>
              <a:rPr lang="en-US" dirty="0"/>
              <a:t>) </a:t>
            </a:r>
            <a:r>
              <a:rPr lang="sr-Cyrl-RS" dirty="0"/>
              <a:t>и средњим стручним образовањем</a:t>
            </a:r>
            <a:r>
              <a:rPr lang="en-US" dirty="0"/>
              <a:t> </a:t>
            </a:r>
            <a:r>
              <a:rPr lang="sr-Cyrl-RS" dirty="0"/>
              <a:t>на истом нивоу </a:t>
            </a:r>
            <a:r>
              <a:rPr lang="en-US" dirty="0"/>
              <a:t> (</a:t>
            </a:r>
            <a:r>
              <a:rPr lang="sr-Cyrl-RS" dirty="0"/>
              <a:t>ниво </a:t>
            </a:r>
            <a:r>
              <a:rPr lang="en-US" dirty="0"/>
              <a:t>4</a:t>
            </a:r>
            <a:r>
              <a:rPr lang="sr-Cyrl-RS" dirty="0"/>
              <a:t> ЛОК-а</a:t>
            </a:r>
            <a:r>
              <a:rPr lang="en-US" dirty="0"/>
              <a:t>), </a:t>
            </a:r>
            <a:r>
              <a:rPr lang="sr-Cyrl-RS" dirty="0"/>
              <a:t>иако свака од ових квалификација даје различита законска права за наставак образовања</a:t>
            </a:r>
            <a:r>
              <a:rPr lang="en-US" dirty="0"/>
              <a:t>?</a:t>
            </a:r>
          </a:p>
          <a:p>
            <a:endParaRPr lang="lv-LV" dirty="0"/>
          </a:p>
          <a:p>
            <a:r>
              <a:rPr lang="sr-Cyrl-RS" dirty="0"/>
              <a:t>Да ли се у Летонији додељују квалификације стечене континуираним стручним образовањем и зашто нису укључене у ЛОК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228600" y="2600326"/>
            <a:ext cx="457200" cy="533400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28600" y="3596481"/>
            <a:ext cx="457200" cy="533400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228600" y="5029200"/>
            <a:ext cx="457200" cy="533400"/>
          </a:xfrm>
          <a:prstGeom prst="actionButtonHel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59240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924194"/>
              </p:ext>
            </p:extLst>
          </p:nvPr>
        </p:nvGraphicFramePr>
        <p:xfrm>
          <a:off x="1" y="533400"/>
          <a:ext cx="9143999" cy="610034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8782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2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8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kern="1200" dirty="0">
                          <a:effectLst/>
                        </a:rPr>
                        <a:t>Квалификације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kern="1200" dirty="0">
                          <a:effectLst/>
                        </a:rPr>
                        <a:t>Ниво ЛОК-а</a:t>
                      </a:r>
                      <a:r>
                        <a:rPr lang="lv-LV" sz="1400" kern="1200" dirty="0">
                          <a:effectLst/>
                        </a:rPr>
                        <a:t> </a:t>
                      </a:r>
                      <a:r>
                        <a:rPr lang="lv-LV" sz="1400" dirty="0">
                          <a:effectLst/>
                        </a:rPr>
                        <a:t>(2011)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 </a:t>
                      </a:r>
                      <a:r>
                        <a:rPr lang="sr-Cyrl-RS" sz="1400" kern="1200" dirty="0">
                          <a:effectLst/>
                        </a:rPr>
                        <a:t>Ниво ЛОК-а </a:t>
                      </a:r>
                      <a:r>
                        <a:rPr lang="lv-LV" sz="1400" dirty="0">
                          <a:effectLst/>
                        </a:rPr>
                        <a:t>(2019)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35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Сертифкат о стеченом општем основном образовању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ru-RU" sz="1400" dirty="0">
                          <a:effectLst/>
                        </a:rPr>
                        <a:t>посебни програми образовања за полазнике са (тешким) поремећајима психолошког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развоја или вишеструким тешким поремећајима у развоју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</a:rPr>
                        <a:t>1, 2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1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Сертифкат о стеченом општем основном образовању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Сертифкат о стеченом стручном основном образовању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Сертифкат о стеченој</a:t>
                      </a:r>
                      <a:r>
                        <a:rPr lang="sr-Cyrl-RS" sz="1400" baseline="0" dirty="0">
                          <a:effectLst/>
                        </a:rPr>
                        <a:t> професионалној квалификацији </a:t>
                      </a: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sr-Cyrl-RS" sz="1400" dirty="0">
                          <a:effectLst/>
                        </a:rPr>
                        <a:t>на</a:t>
                      </a:r>
                      <a:r>
                        <a:rPr lang="sr-Cyrl-RS" sz="1400" baseline="0" dirty="0">
                          <a:effectLst/>
                        </a:rPr>
                        <a:t> нивоу </a:t>
                      </a:r>
                      <a:r>
                        <a:rPr lang="sr-Cyrl-RS" sz="1400" dirty="0">
                          <a:effectLst/>
                        </a:rPr>
                        <a:t>основног образовања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2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Сертифкат о стеченом стручном образовању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en-GB" sz="1400" dirty="0" err="1">
                          <a:effectLst/>
                        </a:rPr>
                        <a:t>arodizglītība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Сертифкат о стеченој професионалној квалификацији </a:t>
                      </a: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sr-Cyrl-RS" sz="1400" dirty="0">
                          <a:effectLst/>
                        </a:rPr>
                        <a:t>на нивоу стручног образовања</a:t>
                      </a:r>
                      <a:r>
                        <a:rPr lang="en-GB" sz="1400" dirty="0">
                          <a:effectLst/>
                        </a:rPr>
                        <a:t> (</a:t>
                      </a:r>
                      <a:r>
                        <a:rPr lang="en-GB" sz="1400" dirty="0" err="1">
                          <a:effectLst/>
                        </a:rPr>
                        <a:t>arodizglītība</a:t>
                      </a:r>
                      <a:r>
                        <a:rPr lang="en-GB" sz="1400" dirty="0">
                          <a:effectLst/>
                        </a:rPr>
                        <a:t>))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3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Сертифкат о стеченом општем средњем образовању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Диплома о стеченом</a:t>
                      </a:r>
                      <a:r>
                        <a:rPr lang="sr-Cyrl-RS" sz="1400" baseline="0" dirty="0">
                          <a:effectLst/>
                        </a:rPr>
                        <a:t> с</a:t>
                      </a:r>
                      <a:r>
                        <a:rPr lang="sr-Cyrl-RS" sz="1400" dirty="0">
                          <a:effectLst/>
                        </a:rPr>
                        <a:t>редње стручном образовању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Сертифкат о стеченој професионалној квалификацији </a:t>
                      </a: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sr-Cyrl-RS" sz="1400" dirty="0">
                          <a:effectLst/>
                        </a:rPr>
                        <a:t>на нивоу средњег образовања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4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Диплома о завршеном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 вишем образовању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виша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 школа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r-Cyrl-RS" sz="1400" dirty="0">
                          <a:effectLst/>
                        </a:rPr>
                        <a:t>трајање студија </a:t>
                      </a:r>
                      <a:r>
                        <a:rPr lang="en-GB" sz="1400" dirty="0">
                          <a:effectLst/>
                        </a:rPr>
                        <a:t>– 2 </a:t>
                      </a:r>
                      <a:r>
                        <a:rPr lang="sr-Cyrl-RS" sz="1400" dirty="0">
                          <a:effectLst/>
                        </a:rPr>
                        <a:t>д</a:t>
                      </a:r>
                      <a:r>
                        <a:rPr lang="en-GB" sz="1400" dirty="0">
                          <a:effectLst/>
                        </a:rPr>
                        <a:t>o 3 </a:t>
                      </a:r>
                      <a:r>
                        <a:rPr lang="sr-Cyrl-RS" sz="1400" dirty="0">
                          <a:effectLst/>
                        </a:rPr>
                        <a:t>године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5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5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Диплома основних академских студија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Диплома основних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 струковних студија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Диплома специјалистичких струковних студија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диплома  стеченој о специјалистичкој струковној квалификацији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трајање редовних студија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бар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 4 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године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lv-L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6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Диплома</a:t>
                      </a:r>
                      <a:r>
                        <a:rPr lang="sr-Cyrl-RS" sz="1400" baseline="0" dirty="0">
                          <a:effectLst/>
                        </a:rPr>
                        <a:t> м</a:t>
                      </a:r>
                      <a:r>
                        <a:rPr lang="sr-Cyrl-RS" sz="1400" dirty="0">
                          <a:effectLst/>
                        </a:rPr>
                        <a:t>астер академских студија 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Диплома мастер струковних студија 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Диплома специјалистичких струковних студија, диплома  стеченој о специјалистичкој струковној квалификацији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трајање редовних студија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– 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бар</a:t>
                      </a:r>
                      <a:r>
                        <a:rPr lang="sr-Cyrl-R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sr-Cyrl-RS" sz="1400" dirty="0">
                          <a:solidFill>
                            <a:schemeClr val="tx1"/>
                          </a:solidFill>
                          <a:effectLst/>
                        </a:rPr>
                        <a:t> година)</a:t>
                      </a:r>
                      <a:endParaRPr lang="lv-LV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7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7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4502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Диплома докторских академских студија</a:t>
                      </a:r>
                      <a:r>
                        <a:rPr lang="sr-Cyrl-RS" sz="1400" baseline="0" dirty="0">
                          <a:effectLst/>
                        </a:rPr>
                        <a:t> </a:t>
                      </a:r>
                      <a:endParaRPr lang="lv-LV" sz="1400" dirty="0">
                        <a:effectLst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Диплома струковних докторских студија у области уметности </a:t>
                      </a:r>
                      <a:endParaRPr lang="lv-LV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tc>
                  <a:txBody>
                    <a:bodyPr/>
                    <a:lstStyle/>
                    <a:p>
                      <a:pPr marL="0" marR="0" indent="36004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8</a:t>
                      </a:r>
                      <a:endParaRPr lang="en-US" sz="14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990" marR="6299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11492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Упућивање на нивое ЕОК-а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ЛОК-а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у квалификацијама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/>
              <a:t>високо образовање</a:t>
            </a:r>
            <a:r>
              <a:rPr lang="lv-LV" b="1" dirty="0"/>
              <a:t> </a:t>
            </a:r>
            <a:r>
              <a:rPr lang="lv-LV" dirty="0"/>
              <a:t>– </a:t>
            </a:r>
            <a:r>
              <a:rPr lang="sr-Cyrl-RS" dirty="0"/>
              <a:t>у додацима дипломи упућивање на ниво ЕОК-а или</a:t>
            </a:r>
            <a:r>
              <a:rPr lang="lv-LV" dirty="0"/>
              <a:t> </a:t>
            </a:r>
            <a:r>
              <a:rPr lang="sr-Cyrl-RS" dirty="0"/>
              <a:t>ЛОК-а или на ниво ОК </a:t>
            </a:r>
            <a:r>
              <a:rPr lang="lv-LV" dirty="0"/>
              <a:t>-</a:t>
            </a:r>
            <a:r>
              <a:rPr lang="en-US" dirty="0" err="1"/>
              <a:t>EHEA</a:t>
            </a:r>
            <a:r>
              <a:rPr lang="lv-LV" dirty="0"/>
              <a:t>– </a:t>
            </a:r>
            <a:r>
              <a:rPr lang="sr-Cyrl-RS" b="1" dirty="0">
                <a:solidFill>
                  <a:schemeClr val="bg1">
                    <a:lumMod val="50000"/>
                  </a:schemeClr>
                </a:solidFill>
              </a:rPr>
              <a:t>од </a:t>
            </a:r>
            <a:r>
              <a:rPr lang="lv-LV" b="1" dirty="0">
                <a:solidFill>
                  <a:schemeClr val="bg1">
                    <a:lumMod val="50000"/>
                  </a:schemeClr>
                </a:solidFill>
              </a:rPr>
              <a:t>2013</a:t>
            </a:r>
            <a:r>
              <a:rPr lang="sr-Cyrl-RS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lv-LV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r-Cyrl-RS" b="1" dirty="0"/>
              <a:t>Стручно образовање</a:t>
            </a:r>
            <a:r>
              <a:rPr lang="lv-LV" b="1" dirty="0"/>
              <a:t> </a:t>
            </a:r>
            <a:r>
              <a:rPr lang="lv-LV" dirty="0"/>
              <a:t>– </a:t>
            </a:r>
            <a:r>
              <a:rPr lang="sr-Cyrl-RS" dirty="0"/>
              <a:t>у сертификатима о стеченом стручном образовању упућивање на ниво ЛОК-а</a:t>
            </a:r>
            <a:r>
              <a:rPr lang="lv-LV" dirty="0"/>
              <a:t> – </a:t>
            </a:r>
            <a:r>
              <a:rPr lang="sr-Cyrl-RS" b="1" dirty="0">
                <a:solidFill>
                  <a:schemeClr val="bg1">
                    <a:lumMod val="50000"/>
                  </a:schemeClr>
                </a:solidFill>
              </a:rPr>
              <a:t>од </a:t>
            </a:r>
            <a:r>
              <a:rPr lang="lv-LV" sz="2800" b="1" dirty="0">
                <a:solidFill>
                  <a:schemeClr val="bg1">
                    <a:lumMod val="50000"/>
                  </a:schemeClr>
                </a:solidFill>
              </a:rPr>
              <a:t>2017</a:t>
            </a:r>
            <a:r>
              <a:rPr lang="sr-Cyrl-RS" sz="28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lv-LV" sz="28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105400"/>
            <a:ext cx="7086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Сва новоиздата документа која се односе на квалификације, које су део националних оквира квалификација или система и/или регистара квалификација, треба да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садрже јасно упућивање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националним оквиром или системима квалификација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на одговарајући ниво ЕОК-а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84324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rot="10800000">
            <a:off x="5714999" y="-6626"/>
            <a:ext cx="3425686" cy="2673626"/>
          </a:xfrm>
          <a:prstGeom prst="triangle">
            <a:avLst>
              <a:gd name="adj" fmla="val 26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939" y="125206"/>
            <a:ext cx="7172739" cy="1143000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solidFill>
                  <a:schemeClr val="accent1">
                    <a:lumMod val="75000"/>
                  </a:schemeClr>
                </a:solidFill>
              </a:rPr>
              <a:t>База података квалификација Летоније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lv-LV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6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r-Cyrl-RS" sz="3600" dirty="0">
                <a:solidFill>
                  <a:schemeClr val="accent1">
                    <a:lumMod val="75000"/>
                  </a:schemeClr>
                </a:solidFill>
              </a:rPr>
              <a:t>од </a:t>
            </a:r>
            <a:r>
              <a:rPr lang="lv-LV" sz="3600" dirty="0">
                <a:solidFill>
                  <a:schemeClr val="accent1">
                    <a:lumMod val="75000"/>
                  </a:schemeClr>
                </a:solidFill>
              </a:rPr>
              <a:t>2016)</a:t>
            </a: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www.latvianqualifications.lv</a:t>
            </a:r>
            <a:r>
              <a:rPr lang="en-GB" dirty="0"/>
              <a:t> </a:t>
            </a:r>
          </a:p>
          <a:p>
            <a:r>
              <a:rPr lang="en-GB" sz="2400" dirty="0"/>
              <a:t>~ 2000 </a:t>
            </a:r>
            <a:r>
              <a:rPr lang="sr-Cyrl-RS" sz="2400" dirty="0"/>
              <a:t>квалификација референцираних са ЛОК-ом</a:t>
            </a:r>
            <a:endParaRPr lang="en-GB" sz="2400" dirty="0"/>
          </a:p>
          <a:p>
            <a:r>
              <a:rPr lang="sr-Cyrl-RS" sz="2400" dirty="0"/>
              <a:t>Исходи учења квалификација на летонском и енглеском</a:t>
            </a:r>
            <a:endParaRPr lang="en-GB" sz="2400" dirty="0"/>
          </a:p>
          <a:p>
            <a:r>
              <a:rPr lang="sr-Cyrl-RS" sz="2400" dirty="0"/>
              <a:t>Повезана са </a:t>
            </a:r>
            <a:r>
              <a:rPr lang="en-GB" sz="2400" dirty="0" err="1"/>
              <a:t>LOQ</a:t>
            </a:r>
            <a:r>
              <a:rPr lang="en-GB" sz="2400" dirty="0"/>
              <a:t>/</a:t>
            </a:r>
            <a:r>
              <a:rPr lang="en-GB" sz="2400" dirty="0" err="1"/>
              <a:t>PLOTEUS</a:t>
            </a:r>
            <a:r>
              <a:rPr lang="en-GB" sz="2400" dirty="0"/>
              <a:t> </a:t>
            </a:r>
            <a:r>
              <a:rPr lang="sr-Cyrl-RS" sz="2400" dirty="0"/>
              <a:t>и </a:t>
            </a:r>
            <a:r>
              <a:rPr lang="en-GB" sz="2400" dirty="0" err="1"/>
              <a:t>ESCO</a:t>
            </a:r>
            <a:r>
              <a:rPr lang="en-GB" sz="2400" dirty="0"/>
              <a:t> </a:t>
            </a:r>
            <a:r>
              <a:rPr lang="sr-Cyrl-RS" sz="2400" dirty="0"/>
              <a:t>порталима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637" b="40672"/>
          <a:stretch/>
        </p:blipFill>
        <p:spPr>
          <a:xfrm>
            <a:off x="0" y="4101892"/>
            <a:ext cx="9144000" cy="2590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91BF8A-44F9-48BD-AEAF-51BA9883D0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"/>
          <a:stretch/>
        </p:blipFill>
        <p:spPr>
          <a:xfrm>
            <a:off x="6989109" y="39470"/>
            <a:ext cx="1922027" cy="7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06501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Остале промене у образовању од 2011.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49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Референцирање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квалификација пре Болоње </a:t>
            </a:r>
            <a:r>
              <a:rPr lang="sr-Cyrl-RS" dirty="0"/>
              <a:t>са квалификацијама из болоњског процеса </a:t>
            </a:r>
            <a:r>
              <a:rPr lang="en-GB" dirty="0"/>
              <a:t>(2012)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Развој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терминологије </a:t>
            </a:r>
            <a:r>
              <a:rPr lang="sr-Cyrl-RS" dirty="0"/>
              <a:t>под утицајем ЛОК-а</a:t>
            </a:r>
            <a:endParaRPr lang="en-GB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Развој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Оквира скеторских квалификација </a:t>
            </a:r>
            <a:r>
              <a:rPr lang="en-GB" dirty="0"/>
              <a:t>(2015)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Значајне промене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процене квалитета високог образовања</a:t>
            </a:r>
            <a:r>
              <a:rPr lang="en-GB" dirty="0"/>
              <a:t> (</a:t>
            </a:r>
            <a:r>
              <a:rPr lang="sr-Cyrl-RS" dirty="0"/>
              <a:t>у вези са </a:t>
            </a:r>
            <a:r>
              <a:rPr lang="en-GB" dirty="0" err="1"/>
              <a:t>ESG</a:t>
            </a:r>
            <a:r>
              <a:rPr lang="en-GB" dirty="0"/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Значајне промене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процене квалитета стручног образовања</a:t>
            </a:r>
            <a:r>
              <a:rPr lang="en-GB" dirty="0"/>
              <a:t> (</a:t>
            </a:r>
            <a:r>
              <a:rPr lang="sr-Cyrl-RS" dirty="0"/>
              <a:t>у вези са </a:t>
            </a:r>
            <a:r>
              <a:rPr lang="en-GB" dirty="0" err="1"/>
              <a:t>EQAVET</a:t>
            </a:r>
            <a:r>
              <a:rPr lang="en-GB" dirty="0"/>
              <a:t> </a:t>
            </a:r>
            <a:r>
              <a:rPr lang="sr-Cyrl-RS" dirty="0"/>
              <a:t>оквиром</a:t>
            </a:r>
            <a:r>
              <a:rPr lang="en-GB" dirty="0"/>
              <a:t>)</a:t>
            </a:r>
            <a:r>
              <a:rPr lang="lv-LV" dirty="0"/>
              <a:t>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и општег образовања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sr-Cyrl-RS" dirty="0"/>
              <a:t>Јачање система </a:t>
            </a:r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валидације неформалног и информалног учења </a:t>
            </a:r>
            <a:r>
              <a:rPr lang="en-GB" dirty="0"/>
              <a:t>(</a:t>
            </a:r>
            <a:r>
              <a:rPr lang="sr-Cyrl-RS" dirty="0"/>
              <a:t>у стручном образовању</a:t>
            </a:r>
            <a:r>
              <a:rPr lang="en-GB" dirty="0"/>
              <a:t> </a:t>
            </a:r>
            <a:r>
              <a:rPr lang="sr-Cyrl-RS" dirty="0"/>
              <a:t>од </a:t>
            </a:r>
            <a:r>
              <a:rPr lang="en-GB" dirty="0"/>
              <a:t>2011, </a:t>
            </a:r>
            <a:r>
              <a:rPr lang="sr-Cyrl-RS" dirty="0"/>
              <a:t>у ВО од</a:t>
            </a:r>
            <a:r>
              <a:rPr lang="en-GB" dirty="0"/>
              <a:t> 2012)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198655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Валидација неформалног и информалног учења 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endParaRPr lang="lv-LV" dirty="0">
              <a:hlinkClick r:id="rId2"/>
            </a:endParaRPr>
          </a:p>
          <a:p>
            <a:pPr marL="0" indent="0">
              <a:buNone/>
            </a:pPr>
            <a:r>
              <a:rPr lang="sr-Cyrl-RS" dirty="0">
                <a:hlinkClick r:id="rId2"/>
              </a:rPr>
              <a:t>Једнократни извештај о ВНИУ </a:t>
            </a:r>
            <a:r>
              <a:rPr lang="lv-LV" dirty="0"/>
              <a:t>(</a:t>
            </a:r>
            <a:r>
              <a:rPr lang="sr-Cyrl-RS" dirty="0"/>
              <a:t>припремљен и представљен РГ за ЕОК </a:t>
            </a:r>
            <a:r>
              <a:rPr lang="lv-LV" dirty="0"/>
              <a:t>2018</a:t>
            </a:r>
            <a:r>
              <a:rPr lang="sr-Cyrl-RS" dirty="0"/>
              <a:t>. године</a:t>
            </a:r>
            <a:r>
              <a:rPr lang="lv-LV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16087"/>
            <a:ext cx="3834416" cy="456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3659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Образовни систем Летоније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(I)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848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789149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Изазови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638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Разумевање </a:t>
            </a:r>
            <a:r>
              <a:rPr lang="ru-RU" b="1" dirty="0"/>
              <a:t>термина „квалификација“ и употреба нивоа квалификација</a:t>
            </a:r>
            <a:r>
              <a:rPr lang="lv-LV" dirty="0"/>
              <a:t> </a:t>
            </a:r>
            <a:r>
              <a:rPr lang="sr-Cyrl-RS" dirty="0"/>
              <a:t>у стручном образовању</a:t>
            </a:r>
            <a:r>
              <a:rPr lang="lv-LV" dirty="0"/>
              <a:t> </a:t>
            </a:r>
            <a:r>
              <a:rPr lang="ru-RU" dirty="0"/>
              <a:t>на националном нивоу (због постојећих нивоа професионалних квалификација</a:t>
            </a:r>
            <a:r>
              <a:rPr lang="lv-LV" dirty="0"/>
              <a:t>)</a:t>
            </a:r>
          </a:p>
          <a:p>
            <a:pPr algn="just"/>
            <a:r>
              <a:rPr lang="ru-RU" b="1" dirty="0"/>
              <a:t>Развој и употреба одређене терминологије</a:t>
            </a:r>
            <a:r>
              <a:rPr lang="en-GB" dirty="0"/>
              <a:t> </a:t>
            </a:r>
            <a:r>
              <a:rPr lang="ru-RU" dirty="0"/>
              <a:t>значајан је део процеса референцирања како би се обезбедило међусобно поверење и заједничко разумевање међу актерима</a:t>
            </a:r>
          </a:p>
          <a:p>
            <a:pPr algn="just"/>
            <a:r>
              <a:rPr lang="sr-Cyrl-RS" dirty="0"/>
              <a:t>Навођење </a:t>
            </a:r>
            <a:r>
              <a:rPr lang="sr-Cyrl-RS" b="1" dirty="0"/>
              <a:t>нивоа</a:t>
            </a:r>
            <a:r>
              <a:rPr lang="sr-Cyrl-RS" dirty="0"/>
              <a:t> </a:t>
            </a:r>
            <a:r>
              <a:rPr lang="sr-Cyrl-RS" b="1" dirty="0"/>
              <a:t>ЛОК-а у квалификацијама за опште образовање</a:t>
            </a:r>
          </a:p>
          <a:p>
            <a:pPr algn="just"/>
            <a:r>
              <a:rPr lang="sr-Cyrl-RS" dirty="0"/>
              <a:t>Добро структуриране реформе</a:t>
            </a:r>
            <a:r>
              <a:rPr lang="en-GB" dirty="0"/>
              <a:t> </a:t>
            </a:r>
            <a:r>
              <a:rPr lang="sr-Cyrl-RS" b="1" dirty="0"/>
              <a:t>захтевају време и ресурсе </a:t>
            </a:r>
            <a:r>
              <a:rPr lang="en-GB" dirty="0"/>
              <a:t>–</a:t>
            </a:r>
            <a:r>
              <a:rPr lang="sr-Cyrl-RS" dirty="0"/>
              <a:t> </a:t>
            </a:r>
            <a:r>
              <a:rPr lang="ru-RU" dirty="0"/>
              <a:t>Летонија је развила оперативни НОК за 9 година </a:t>
            </a:r>
          </a:p>
          <a:p>
            <a:pPr algn="just"/>
            <a:r>
              <a:rPr lang="sr-Cyrl-RS" dirty="0"/>
              <a:t>ЛОК се </a:t>
            </a:r>
            <a:r>
              <a:rPr lang="sr-Cyrl-RS" b="1" dirty="0"/>
              <a:t>константно развија </a:t>
            </a:r>
            <a:r>
              <a:rPr lang="sr-Cyrl-RS" dirty="0"/>
              <a:t>у складу са процесима у области образовања и тржишта рада, као и у складу са трендовима у признавању и мобилности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04349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Решења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Снажна </a:t>
            </a:r>
            <a:r>
              <a:rPr lang="sr-Cyrl-RS" b="1" dirty="0"/>
              <a:t>п</a:t>
            </a:r>
            <a:r>
              <a:rPr lang="ru-RU" b="1" dirty="0"/>
              <a:t>одршка и укључивање националних органа </a:t>
            </a:r>
            <a:r>
              <a:rPr lang="sr-Cyrl-RS" dirty="0"/>
              <a:t>у процес</a:t>
            </a:r>
            <a:endParaRPr lang="en-US" dirty="0"/>
          </a:p>
          <a:p>
            <a:pPr algn="just"/>
            <a:r>
              <a:rPr lang="sr-Cyrl-RS" b="1" dirty="0"/>
              <a:t>Израдити Студију о терминологији у контексту ЛОК-а и</a:t>
            </a:r>
            <a:r>
              <a:rPr lang="en-US" b="1" dirty="0"/>
              <a:t> </a:t>
            </a:r>
            <a:r>
              <a:rPr lang="sr-Cyrl-RS" b="1" dirty="0"/>
              <a:t>ЕОК-а </a:t>
            </a:r>
            <a:r>
              <a:rPr lang="en-US" b="1" dirty="0"/>
              <a:t> </a:t>
            </a:r>
            <a:r>
              <a:rPr lang="sr-Cyrl-RS" dirty="0"/>
              <a:t>и представити је  Министарству просвете и науке, актерима, социјалним партнерима</a:t>
            </a:r>
            <a:r>
              <a:rPr lang="lv-LV" dirty="0"/>
              <a:t>,</a:t>
            </a:r>
            <a:r>
              <a:rPr lang="sr-Cyrl-RS" dirty="0"/>
              <a:t> итд.</a:t>
            </a:r>
            <a:endParaRPr lang="lv-LV" dirty="0"/>
          </a:p>
          <a:p>
            <a:pPr algn="just"/>
            <a:r>
              <a:rPr lang="sr-Cyrl-RS" dirty="0"/>
              <a:t>Све релевантне </a:t>
            </a:r>
            <a:r>
              <a:rPr lang="sr-Cyrl-RS" b="1" dirty="0"/>
              <a:t>актере </a:t>
            </a:r>
            <a:r>
              <a:rPr lang="ru-RU" b="1" dirty="0"/>
              <a:t>треба укључити у дискусије </a:t>
            </a:r>
            <a:r>
              <a:rPr lang="ru-RU" dirty="0"/>
              <a:t>о развоју НОК-а како би се осигурала оперативност оквира </a:t>
            </a:r>
            <a:endParaRPr lang="lv-LV" dirty="0"/>
          </a:p>
          <a:p>
            <a:pPr algn="just"/>
            <a:r>
              <a:rPr lang="sr-Cyrl-RS" dirty="0"/>
              <a:t>Подела </a:t>
            </a:r>
            <a:r>
              <a:rPr lang="sr-Cyrl-RS" b="1" dirty="0"/>
              <a:t>процеса референцирања у две фазе </a:t>
            </a:r>
            <a:r>
              <a:rPr lang="sr-Cyrl-RS" dirty="0"/>
              <a:t>била је користан корак за осигурање имплементације ЛОК-а</a:t>
            </a:r>
            <a:r>
              <a:rPr lang="en-GB" dirty="0"/>
              <a:t>, </a:t>
            </a:r>
            <a:r>
              <a:rPr lang="ru-RU" dirty="0"/>
              <a:t>а сада Летонија мора да покрене националну расправу о даљем развоју оквира</a:t>
            </a:r>
            <a:endParaRPr lang="en-GB" dirty="0"/>
          </a:p>
          <a:p>
            <a:pPr algn="just"/>
            <a:endParaRPr lang="en-GB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8333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</a:rPr>
              <a:t>Будућност ЛОК-а</a:t>
            </a:r>
            <a:r>
              <a:rPr lang="lv-LV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906963"/>
          </a:xfrm>
        </p:spPr>
        <p:txBody>
          <a:bodyPr>
            <a:normAutofit/>
          </a:bodyPr>
          <a:lstStyle/>
          <a:p>
            <a:r>
              <a:rPr lang="sr-Cyrl-RS" dirty="0"/>
              <a:t>Упућивање на ЛОК</a:t>
            </a:r>
            <a:r>
              <a:rPr lang="lv-LV" dirty="0"/>
              <a:t>/</a:t>
            </a:r>
            <a:r>
              <a:rPr lang="sr-Cyrl-RS" dirty="0"/>
              <a:t>ЕОК</a:t>
            </a:r>
            <a:r>
              <a:rPr lang="lv-LV" dirty="0"/>
              <a:t> </a:t>
            </a:r>
            <a:r>
              <a:rPr lang="sr-Cyrl-RS" dirty="0"/>
              <a:t>у квалификацијама општег образовања</a:t>
            </a:r>
            <a:endParaRPr lang="lv-LV" dirty="0"/>
          </a:p>
          <a:p>
            <a:r>
              <a:rPr lang="lv-LV" dirty="0"/>
              <a:t>O</a:t>
            </a:r>
            <a:r>
              <a:rPr lang="sr-Cyrl-RS" dirty="0"/>
              <a:t>тварање ЛОК-а за друге квалификације</a:t>
            </a:r>
            <a:r>
              <a:rPr lang="lv-LV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Квалификације мајстора и шегрта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Информалне/неформалне квалификације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dirty="0"/>
              <a:t>Међународне квалификације</a:t>
            </a:r>
            <a:endParaRPr lang="lv-LV" dirty="0"/>
          </a:p>
          <a:p>
            <a:r>
              <a:rPr lang="ru-RU" dirty="0"/>
              <a:t>Употреба исхода учења у пракси и процена постигнућа у учењу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359421"/>
      </p:ext>
    </p:extLst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17014" y="4140200"/>
            <a:ext cx="3459623" cy="2743200"/>
          </a:xfrm>
          <a:prstGeom prst="triangle">
            <a:avLst>
              <a:gd name="adj" fmla="val 26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2130425"/>
            <a:ext cx="8534399" cy="3003550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accent5">
                    <a:lumMod val="75000"/>
                  </a:schemeClr>
                </a:solidFill>
              </a:rPr>
              <a:t>Хвала</a:t>
            </a:r>
            <a:r>
              <a:rPr lang="lv-LV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r>
              <a:rPr lang="en-GB" dirty="0"/>
              <a:t/>
            </a:r>
            <a:br>
              <a:rPr lang="en-GB" dirty="0"/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Академски информативни центар 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Летонска НКТ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24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nkp@aic.lv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lv-LV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2400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www.nqf-latvia.lv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idija\Desktop\paraugi\logo\aic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" y="508042"/>
            <a:ext cx="1981200" cy="82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QF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22" y="490298"/>
            <a:ext cx="2670578" cy="8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Evija\Desktop\index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1981200" cy="64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Evija\Desktop\EQF-PICTURE_rdax_250x9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43165"/>
            <a:ext cx="2438400" cy="9897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Canvas 40"/>
          <p:cNvGrpSpPr/>
          <p:nvPr/>
        </p:nvGrpSpPr>
        <p:grpSpPr>
          <a:xfrm>
            <a:off x="2133600" y="1582420"/>
            <a:ext cx="723900" cy="1096010"/>
            <a:chOff x="2316480" y="824230"/>
            <a:chExt cx="723900" cy="1096010"/>
          </a:xfrm>
        </p:grpSpPr>
        <p:sp>
          <p:nvSpPr>
            <p:cNvPr id="12" name="Rectangle 11"/>
            <p:cNvSpPr/>
            <p:nvPr/>
          </p:nvSpPr>
          <p:spPr>
            <a:xfrm>
              <a:off x="2316480" y="824230"/>
              <a:ext cx="723900" cy="1096010"/>
            </a:xfrm>
            <a:prstGeom prst="rect">
              <a:avLst/>
            </a:prstGeom>
            <a:noFill/>
            <a:ln>
              <a:noFill/>
            </a:ln>
          </p:spPr>
        </p:sp>
      </p:grpSp>
      <p:grpSp>
        <p:nvGrpSpPr>
          <p:cNvPr id="13" name="Canvas 40"/>
          <p:cNvGrpSpPr/>
          <p:nvPr/>
        </p:nvGrpSpPr>
        <p:grpSpPr>
          <a:xfrm>
            <a:off x="1893570" y="2056765"/>
            <a:ext cx="723900" cy="1096010"/>
            <a:chOff x="2316480" y="824230"/>
            <a:chExt cx="723900" cy="1096010"/>
          </a:xfrm>
        </p:grpSpPr>
        <p:sp>
          <p:nvSpPr>
            <p:cNvPr id="14" name="Rectangle 13"/>
            <p:cNvSpPr/>
            <p:nvPr/>
          </p:nvSpPr>
          <p:spPr>
            <a:xfrm>
              <a:off x="2316480" y="824230"/>
              <a:ext cx="723900" cy="1096010"/>
            </a:xfrm>
            <a:prstGeom prst="rect">
              <a:avLst/>
            </a:prstGeom>
            <a:noFill/>
            <a:ln>
              <a:noFill/>
            </a:ln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54" y="85090"/>
            <a:ext cx="110816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0487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Образовни систем Летоније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Опште образовање</a:t>
            </a:r>
            <a:endParaRPr lang="en-US" dirty="0"/>
          </a:p>
          <a:p>
            <a:pPr lvl="1">
              <a:buFontTx/>
              <a:buChar char="-"/>
            </a:pPr>
            <a:r>
              <a:rPr lang="sr-Cyrl-RS" dirty="0"/>
              <a:t>обавезно предшколско образовање</a:t>
            </a:r>
            <a:r>
              <a:rPr lang="lv-LV" dirty="0"/>
              <a:t> (</a:t>
            </a:r>
            <a:r>
              <a:rPr lang="sr-Cyrl-RS" dirty="0"/>
              <a:t>узраст </a:t>
            </a:r>
            <a:r>
              <a:rPr lang="lv-LV" dirty="0"/>
              <a:t>5-6</a:t>
            </a:r>
            <a:r>
              <a:rPr lang="sr-Cyrl-RS" dirty="0"/>
              <a:t> година</a:t>
            </a:r>
            <a:r>
              <a:rPr lang="lv-LV" dirty="0"/>
              <a:t>)</a:t>
            </a:r>
          </a:p>
          <a:p>
            <a:pPr lvl="1">
              <a:buFontTx/>
              <a:buChar char="-"/>
            </a:pPr>
            <a:r>
              <a:rPr lang="en-US" dirty="0"/>
              <a:t>9</a:t>
            </a:r>
            <a:r>
              <a:rPr lang="sr-Cyrl-RS" dirty="0"/>
              <a:t> година обавезног основног образовања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3 </a:t>
            </a:r>
            <a:r>
              <a:rPr lang="sr-Cyrl-RS" dirty="0"/>
              <a:t>године средњег образовања</a:t>
            </a:r>
            <a:r>
              <a:rPr lang="en-US" dirty="0"/>
              <a:t> </a:t>
            </a:r>
          </a:p>
          <a:p>
            <a:r>
              <a:rPr lang="sr-Cyrl-RS" dirty="0"/>
              <a:t>Стручно образовање</a:t>
            </a:r>
            <a:r>
              <a:rPr lang="en-US" dirty="0"/>
              <a:t>  </a:t>
            </a:r>
          </a:p>
          <a:p>
            <a:pPr lvl="1">
              <a:buFontTx/>
              <a:buChar char="-"/>
            </a:pPr>
            <a:r>
              <a:rPr lang="sr-Cyrl-RS" dirty="0"/>
              <a:t>Ниво основног, средњег и високог образовања</a:t>
            </a:r>
            <a:endParaRPr lang="en-US" dirty="0"/>
          </a:p>
          <a:p>
            <a:pPr lvl="1">
              <a:buFontTx/>
              <a:buChar char="-"/>
            </a:pPr>
            <a:r>
              <a:rPr lang="sr-Cyrl-RS" dirty="0"/>
              <a:t>По завршетку одређеног нивоа образовања </a:t>
            </a:r>
            <a:r>
              <a:rPr lang="en-US" dirty="0"/>
              <a:t>– </a:t>
            </a:r>
            <a:r>
              <a:rPr lang="sr-Cyrl-RS" dirty="0"/>
              <a:t>додељује се професионална квалификација за тај ниво</a:t>
            </a:r>
            <a:endParaRPr lang="lv-LV" dirty="0"/>
          </a:p>
          <a:p>
            <a:r>
              <a:rPr lang="sr-Cyrl-RS" dirty="0"/>
              <a:t>Високо образовање</a:t>
            </a:r>
            <a:endParaRPr lang="lv-LV" dirty="0"/>
          </a:p>
          <a:p>
            <a:pPr marL="457200" lvl="1" indent="0">
              <a:buNone/>
            </a:pPr>
            <a:r>
              <a:rPr lang="lv-LV" dirty="0"/>
              <a:t>- </a:t>
            </a:r>
            <a:r>
              <a:rPr lang="sr-Cyrl-RS" dirty="0"/>
              <a:t>академско ВО</a:t>
            </a:r>
            <a:r>
              <a:rPr lang="lv-LV" dirty="0"/>
              <a:t> (</a:t>
            </a:r>
            <a:r>
              <a:rPr lang="sr-Cyrl-RS" dirty="0"/>
              <a:t>основне</a:t>
            </a:r>
            <a:r>
              <a:rPr lang="lv-LV" dirty="0"/>
              <a:t>/</a:t>
            </a:r>
            <a:r>
              <a:rPr lang="sr-Cyrl-RS" dirty="0"/>
              <a:t>мастер академске студије</a:t>
            </a:r>
            <a:r>
              <a:rPr lang="lv-LV" dirty="0"/>
              <a:t>)</a:t>
            </a:r>
          </a:p>
          <a:p>
            <a:pPr marL="457200" lvl="1" indent="0">
              <a:buNone/>
            </a:pPr>
            <a:r>
              <a:rPr lang="lv-LV" dirty="0"/>
              <a:t>- </a:t>
            </a:r>
            <a:r>
              <a:rPr lang="sr-Cyrl-RS" dirty="0"/>
              <a:t>струковно ВО</a:t>
            </a:r>
            <a:r>
              <a:rPr lang="lv-LV" dirty="0"/>
              <a:t>:</a:t>
            </a:r>
          </a:p>
          <a:p>
            <a:pPr lvl="2">
              <a:buFontTx/>
              <a:buChar char="-"/>
            </a:pPr>
            <a:r>
              <a:rPr lang="sr-Cyrl-RS" dirty="0"/>
              <a:t>основне/мастер струковне студије </a:t>
            </a:r>
            <a:endParaRPr lang="lv-LV" dirty="0"/>
          </a:p>
          <a:p>
            <a:pPr lvl="2">
              <a:buFontTx/>
              <a:buChar char="-"/>
            </a:pPr>
            <a:r>
              <a:rPr lang="sr-Cyrl-RS" dirty="0"/>
              <a:t>специјалистичке струковне студије првог</a:t>
            </a:r>
            <a:r>
              <a:rPr lang="lv-LV" dirty="0"/>
              <a:t>/</a:t>
            </a:r>
            <a:r>
              <a:rPr lang="sr-Cyrl-RS" dirty="0"/>
              <a:t>другог степена</a:t>
            </a:r>
            <a:r>
              <a:rPr lang="lv-LV" dirty="0"/>
              <a:t>)</a:t>
            </a:r>
          </a:p>
          <a:p>
            <a:pPr marL="457200" lvl="1" indent="0">
              <a:buNone/>
            </a:pPr>
            <a:r>
              <a:rPr lang="lv-LV" dirty="0"/>
              <a:t>- </a:t>
            </a:r>
            <a:r>
              <a:rPr lang="sr-Cyrl-RS" dirty="0"/>
              <a:t>Докторске студије</a:t>
            </a:r>
            <a:r>
              <a:rPr lang="lv-LV" dirty="0"/>
              <a:t> (</a:t>
            </a:r>
            <a:r>
              <a:rPr lang="sr-Cyrl-RS" dirty="0"/>
              <a:t>академски и струковни докторат</a:t>
            </a:r>
            <a:r>
              <a:rPr lang="lv-LV" dirty="0"/>
              <a:t>)</a:t>
            </a:r>
            <a:endParaRPr lang="en-US" dirty="0"/>
          </a:p>
          <a:p>
            <a:pPr lvl="2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7640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Cyrl-RS" sz="4000" dirty="0">
                <a:solidFill>
                  <a:schemeClr val="accent1">
                    <a:lumMod val="75000"/>
                  </a:schemeClr>
                </a:solidFill>
              </a:rPr>
              <a:t>Нивои професионалних квалификација </a:t>
            </a:r>
            <a:r>
              <a:rPr lang="lv-LV" sz="4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r-Cyrl-RS" sz="4000" dirty="0">
                <a:solidFill>
                  <a:schemeClr val="accent1">
                    <a:lumMod val="75000"/>
                  </a:schemeClr>
                </a:solidFill>
              </a:rPr>
              <a:t>од </a:t>
            </a:r>
            <a:r>
              <a:rPr lang="lv-LV" sz="4000" dirty="0">
                <a:solidFill>
                  <a:schemeClr val="accent1">
                    <a:lumMod val="75000"/>
                  </a:schemeClr>
                </a:solidFill>
              </a:rPr>
              <a:t>1999), </a:t>
            </a:r>
            <a:r>
              <a:rPr lang="sr-Cyrl-RS" sz="3100" dirty="0">
                <a:solidFill>
                  <a:schemeClr val="accent1">
                    <a:lumMod val="75000"/>
                  </a:schemeClr>
                </a:solidFill>
              </a:rPr>
              <a:t>референцирани са ЛОК-ом</a:t>
            </a:r>
            <a:r>
              <a:rPr lang="lv-LV" sz="3100" dirty="0">
                <a:solidFill>
                  <a:schemeClr val="accent1">
                    <a:lumMod val="75000"/>
                  </a:schemeClr>
                </a:solidFill>
              </a:rPr>
              <a:t> 2015</a:t>
            </a:r>
            <a:r>
              <a:rPr lang="sr-Cyrl-RS" sz="3100" dirty="0">
                <a:solidFill>
                  <a:schemeClr val="accent1">
                    <a:lumMod val="75000"/>
                  </a:schemeClr>
                </a:solidFill>
              </a:rPr>
              <a:t>. године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029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r-Cyrl-RS" b="1" dirty="0"/>
              <a:t>Ниво</a:t>
            </a:r>
            <a:r>
              <a:rPr lang="lv-LV" b="1" dirty="0"/>
              <a:t> </a:t>
            </a:r>
            <a:r>
              <a:rPr lang="en-GB" b="1" dirty="0"/>
              <a:t>1</a:t>
            </a:r>
            <a:r>
              <a:rPr lang="lv-LV" dirty="0"/>
              <a:t> </a:t>
            </a:r>
            <a:r>
              <a:rPr lang="en-GB" dirty="0"/>
              <a:t>–</a:t>
            </a:r>
            <a:r>
              <a:rPr lang="lv-LV" dirty="0"/>
              <a:t> </a:t>
            </a:r>
            <a:r>
              <a:rPr lang="ru-RU" dirty="0"/>
              <a:t>теоријска и практична обука која припрема </a:t>
            </a:r>
            <a:r>
              <a:rPr lang="sr-Cyrl-RS" dirty="0"/>
              <a:t>ученике </a:t>
            </a:r>
            <a:r>
              <a:rPr lang="ru-RU" dirty="0"/>
              <a:t>за обављање једноставних задатака у одређеном подручју практичне активности (помоћник кувара, столар итд.</a:t>
            </a:r>
            <a:r>
              <a:rPr lang="en-GB" dirty="0"/>
              <a:t>);</a:t>
            </a:r>
            <a:r>
              <a:rPr lang="lv-LV" dirty="0"/>
              <a:t> - </a:t>
            </a:r>
            <a:r>
              <a:rPr lang="sr-Cyrl-RS" dirty="0">
                <a:solidFill>
                  <a:srgbClr val="FF0000"/>
                </a:solidFill>
              </a:rPr>
              <a:t>стручно основно образовање</a:t>
            </a:r>
            <a:endParaRPr lang="lv-LV" dirty="0">
              <a:solidFill>
                <a:srgbClr val="FF0000"/>
              </a:solidFill>
            </a:endParaRPr>
          </a:p>
          <a:p>
            <a:pPr algn="just"/>
            <a:r>
              <a:rPr lang="sr-Cyrl-RS" b="1" dirty="0"/>
              <a:t>Ниво</a:t>
            </a:r>
            <a:r>
              <a:rPr lang="lv-LV" b="1" dirty="0"/>
              <a:t> </a:t>
            </a:r>
            <a:r>
              <a:rPr lang="en-GB" b="1" dirty="0"/>
              <a:t>2</a:t>
            </a:r>
            <a:r>
              <a:rPr lang="lv-LV" dirty="0"/>
              <a:t> </a:t>
            </a:r>
            <a:r>
              <a:rPr lang="en-GB" dirty="0"/>
              <a:t>–</a:t>
            </a:r>
            <a:r>
              <a:rPr lang="lv-LV" dirty="0"/>
              <a:t> </a:t>
            </a:r>
            <a:r>
              <a:rPr lang="ru-RU" dirty="0"/>
              <a:t>теоријска и практична основа која омогућава носиоцу квалификације да самостално обавља послове за које је стекао квалификацију (столар, фризер, кувар, заваривач итд.</a:t>
            </a:r>
            <a:r>
              <a:rPr lang="en-GB" dirty="0"/>
              <a:t>);</a:t>
            </a:r>
            <a:r>
              <a:rPr lang="lv-LV" dirty="0"/>
              <a:t> - </a:t>
            </a:r>
            <a:r>
              <a:rPr lang="sr-Cyrl-RS" dirty="0">
                <a:solidFill>
                  <a:srgbClr val="FF0000"/>
                </a:solidFill>
              </a:rPr>
              <a:t>стручно образовање</a:t>
            </a:r>
            <a:r>
              <a:rPr lang="lv-LV" dirty="0">
                <a:solidFill>
                  <a:srgbClr val="FF0000"/>
                </a:solidFill>
              </a:rPr>
              <a:t> (</a:t>
            </a:r>
            <a:r>
              <a:rPr lang="lv-LV" i="1" dirty="0">
                <a:solidFill>
                  <a:srgbClr val="FF0000"/>
                </a:solidFill>
              </a:rPr>
              <a:t>arodizglītība</a:t>
            </a:r>
            <a:r>
              <a:rPr lang="lv-LV" dirty="0">
                <a:solidFill>
                  <a:srgbClr val="FF0000"/>
                </a:solidFill>
              </a:rPr>
              <a:t>)</a:t>
            </a:r>
          </a:p>
          <a:p>
            <a:pPr algn="just"/>
            <a:r>
              <a:rPr lang="sr-Cyrl-RS" b="1" dirty="0"/>
              <a:t>Ниво</a:t>
            </a:r>
            <a:r>
              <a:rPr lang="lv-LV" b="1" dirty="0"/>
              <a:t> </a:t>
            </a:r>
            <a:r>
              <a:rPr lang="en-GB" b="1" dirty="0"/>
              <a:t>3</a:t>
            </a:r>
            <a:r>
              <a:rPr lang="lv-LV" dirty="0"/>
              <a:t> </a:t>
            </a:r>
            <a:r>
              <a:rPr lang="en-GB" dirty="0"/>
              <a:t>–</a:t>
            </a:r>
            <a:r>
              <a:rPr lang="lv-LV" dirty="0"/>
              <a:t> </a:t>
            </a:r>
            <a:r>
              <a:rPr lang="ru-RU" dirty="0"/>
              <a:t>напредно теоријско и стручно образовање које носиоцу квалификације омогућава да врши одређене послове, укључујући планирање и организовање посла (различити техничари, аутомеханичари, специјалисти за хотелске услуге итд.</a:t>
            </a:r>
            <a:r>
              <a:rPr lang="en-GB" dirty="0"/>
              <a:t>);</a:t>
            </a:r>
            <a:r>
              <a:rPr lang="lv-LV" dirty="0"/>
              <a:t> - </a:t>
            </a:r>
            <a:r>
              <a:rPr lang="sr-Cyrl-RS" dirty="0">
                <a:solidFill>
                  <a:srgbClr val="FF0000"/>
                </a:solidFill>
              </a:rPr>
              <a:t>средње стручно образовање</a:t>
            </a:r>
            <a:endParaRPr lang="lv-LV" dirty="0">
              <a:solidFill>
                <a:srgbClr val="FF0000"/>
              </a:solidFill>
            </a:endParaRPr>
          </a:p>
          <a:p>
            <a:pPr algn="just"/>
            <a:r>
              <a:rPr lang="sr-Cyrl-RS" b="1" dirty="0"/>
              <a:t>Ниво</a:t>
            </a:r>
            <a:r>
              <a:rPr lang="lv-LV" b="1" dirty="0"/>
              <a:t> </a:t>
            </a:r>
            <a:r>
              <a:rPr lang="en-GB" b="1" dirty="0"/>
              <a:t>4</a:t>
            </a:r>
            <a:r>
              <a:rPr lang="lv-LV" dirty="0"/>
              <a:t> </a:t>
            </a:r>
            <a:r>
              <a:rPr lang="ru-RU" dirty="0"/>
              <a:t>теоријско и стручно образовање које носиоцу квалификације омогућава </a:t>
            </a:r>
            <a:r>
              <a:rPr lang="sr-Cyrl-RS" dirty="0"/>
              <a:t>да врши компликоване послове као и да организује и руководи пословима које обављају други</a:t>
            </a:r>
            <a:r>
              <a:rPr lang="en-GB" dirty="0"/>
              <a:t>;</a:t>
            </a:r>
            <a:r>
              <a:rPr lang="lv-LV" dirty="0"/>
              <a:t> -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sr-Cyrl-RS" dirty="0">
                <a:solidFill>
                  <a:srgbClr val="FF0000"/>
                </a:solidFill>
              </a:rPr>
              <a:t>специјалистичке струковне студије </a:t>
            </a:r>
            <a:r>
              <a:rPr lang="lv-LV" dirty="0">
                <a:solidFill>
                  <a:srgbClr val="FF0000"/>
                </a:solidFill>
              </a:rPr>
              <a:t>(</a:t>
            </a:r>
            <a:r>
              <a:rPr lang="sr-Cyrl-RS" dirty="0">
                <a:solidFill>
                  <a:srgbClr val="FF0000"/>
                </a:solidFill>
              </a:rPr>
              <a:t>виша школа</a:t>
            </a:r>
            <a:r>
              <a:rPr lang="lv-LV" dirty="0">
                <a:solidFill>
                  <a:srgbClr val="FF0000"/>
                </a:solidFill>
              </a:rPr>
              <a:t>) </a:t>
            </a:r>
            <a:r>
              <a:rPr lang="sr-Cyrl-RS" dirty="0">
                <a:solidFill>
                  <a:srgbClr val="FF0000"/>
                </a:solidFill>
              </a:rPr>
              <a:t>првог степена</a:t>
            </a:r>
            <a:endParaRPr lang="lv-LV" dirty="0">
              <a:solidFill>
                <a:srgbClr val="FF0000"/>
              </a:solidFill>
            </a:endParaRPr>
          </a:p>
          <a:p>
            <a:pPr algn="just"/>
            <a:r>
              <a:rPr lang="sr-Cyrl-RS" b="1" dirty="0"/>
              <a:t>Ниво</a:t>
            </a:r>
            <a:r>
              <a:rPr lang="lv-LV" b="1" dirty="0"/>
              <a:t> </a:t>
            </a:r>
            <a:r>
              <a:rPr lang="en-GB" b="1" dirty="0"/>
              <a:t>5</a:t>
            </a:r>
            <a:r>
              <a:rPr lang="lv-LV" b="1" dirty="0"/>
              <a:t> </a:t>
            </a:r>
            <a:r>
              <a:rPr lang="en-GB" dirty="0"/>
              <a:t>–</a:t>
            </a:r>
            <a:r>
              <a:rPr lang="lv-LV" dirty="0"/>
              <a:t> </a:t>
            </a:r>
            <a:r>
              <a:rPr lang="ru-RU" dirty="0"/>
              <a:t>највиша квалификација специјалисте из неке области која омогућава носиоцу да планира и врши научно-истраживачки рад у тој области </a:t>
            </a:r>
            <a:r>
              <a:rPr lang="lv-LV" dirty="0"/>
              <a:t>– </a:t>
            </a:r>
            <a:r>
              <a:rPr lang="sr-Cyrl-RS" dirty="0">
                <a:solidFill>
                  <a:srgbClr val="FF0000"/>
                </a:solidFill>
              </a:rPr>
              <a:t>специјалистичке </a:t>
            </a:r>
            <a:r>
              <a:rPr lang="ru-RU" dirty="0">
                <a:solidFill>
                  <a:srgbClr val="FF0000"/>
                </a:solidFill>
              </a:rPr>
              <a:t>струковне студије другог степена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3935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Пре препоруке о ЕОК-у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Елементи исхода учења дефинисани Законом о образовању, државним стандардима образовања и стандардима занимања</a:t>
            </a:r>
          </a:p>
          <a:p>
            <a:pPr algn="just"/>
            <a:r>
              <a:rPr lang="ru-RU" dirty="0"/>
              <a:t>У стручном/ струковном високом образовању - систем од пет нивоа професионалних квалификација и дескриптора нивоа</a:t>
            </a:r>
          </a:p>
          <a:p>
            <a:pPr algn="just"/>
            <a:r>
              <a:rPr lang="ru-RU" dirty="0"/>
              <a:t>Болоњски процес у Летонији - први покушаји развоја ОК за високо образовање:</a:t>
            </a:r>
          </a:p>
          <a:p>
            <a:pPr marL="0" indent="0" algn="just">
              <a:buNone/>
            </a:pPr>
            <a:r>
              <a:rPr lang="ru-RU" dirty="0"/>
              <a:t>    - креирање дескриптора циклуса на основу даблинских дескриптора</a:t>
            </a:r>
          </a:p>
          <a:p>
            <a:pPr marL="0" indent="0" algn="just">
              <a:buNone/>
            </a:pPr>
            <a:r>
              <a:rPr lang="ru-RU" dirty="0"/>
              <a:t>    - радне групе, семинари, дискусије на националном нивоу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2095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Препорука о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ЕОК-у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2008. године Летонија је подржала Препоруку Европског парламента и Савета (од 23. априла 2008.) о успостављању Европског оквира квалификација за целоживотно учење како би се обезбедио развој појединаца, њихова конкурентност, запошљавање и социјална кохезија, и како би се развила и вредновала њихова стечена знања, вештине и компетенције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456238"/>
            <a:ext cx="187215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02779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Предности развоја НОК-а и његовог референцирања са ЕОК-ом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772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Квалификације представљене на структуриран начин осигуравајући транспарентан пут</a:t>
            </a:r>
          </a:p>
          <a:p>
            <a:pPr algn="just"/>
            <a:r>
              <a:rPr lang="ru-RU" dirty="0"/>
              <a:t>Међународна упоредивост летонских квалификација</a:t>
            </a:r>
          </a:p>
          <a:p>
            <a:pPr algn="just"/>
            <a:r>
              <a:rPr lang="ru-RU" dirty="0"/>
              <a:t>Послодавци боље разумеју образовни процес и његове исходе</a:t>
            </a:r>
          </a:p>
          <a:p>
            <a:pPr algn="just"/>
            <a:r>
              <a:rPr lang="ru-RU" dirty="0"/>
              <a:t>Ученици стичу већу свест о процесу учења</a:t>
            </a:r>
          </a:p>
          <a:p>
            <a:pPr algn="just"/>
            <a:r>
              <a:rPr lang="ru-RU" dirty="0"/>
              <a:t>Шире могућности за целоживотно учење</a:t>
            </a:r>
          </a:p>
          <a:p>
            <a:pPr algn="just"/>
            <a:r>
              <a:rPr lang="ru-RU" dirty="0"/>
              <a:t>Смернице за развој образовних програма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1791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Идентификовани потенцијални ризици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algn="just"/>
            <a:r>
              <a:rPr lang="ru-RU" dirty="0"/>
              <a:t>Процес референцирања спроведен је брзо и неразборито</a:t>
            </a:r>
          </a:p>
          <a:p>
            <a:pPr algn="just"/>
            <a:r>
              <a:rPr lang="ru-RU" dirty="0"/>
              <a:t>Не учествују сви актери у процесу референцирања</a:t>
            </a:r>
          </a:p>
          <a:p>
            <a:pPr algn="just"/>
            <a:r>
              <a:rPr lang="ru-RU" dirty="0"/>
              <a:t>Недостатак јасног разумевања ЕОК-а и концепата, нпр. исхода учења, квалификација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8364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5257</TotalTime>
  <Words>2382</Words>
  <Application>Microsoft Office PowerPoint</Application>
  <PresentationFormat>On-screen Show (4:3)</PresentationFormat>
  <Paragraphs>266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Lucida Sans Unicode</vt:lpstr>
      <vt:lpstr>Times New Roman</vt:lpstr>
      <vt:lpstr>Wingdings</vt:lpstr>
      <vt:lpstr>Office Theme</vt:lpstr>
      <vt:lpstr>  Развој Летонског оквира квалификација: процес референцирања, изазови и будућност ЛОК-а</vt:lpstr>
      <vt:lpstr>PowerPoint Presentation</vt:lpstr>
      <vt:lpstr>Образовни систем Летоније (I)</vt:lpstr>
      <vt:lpstr>Образовни систем Летоније (II)</vt:lpstr>
      <vt:lpstr>Нивои професионалних квалификација (од 1999), референцирани са ЛОК-ом 2015. године</vt:lpstr>
      <vt:lpstr>Пре препоруке о ЕОК-у (2008)</vt:lpstr>
      <vt:lpstr>Препорука о ЕОК-у</vt:lpstr>
      <vt:lpstr>Предности развоја НОК-а и његовог референцирања са ЕОК-ом</vt:lpstr>
      <vt:lpstr>Идентификовани потенцијални ризици</vt:lpstr>
      <vt:lpstr>Летонски приступ разовоју ЛОК-а (I)</vt:lpstr>
      <vt:lpstr>PowerPoint Presentation</vt:lpstr>
      <vt:lpstr>Летонски приступ разовоју ЛОК-а (II) </vt:lpstr>
      <vt:lpstr>Процес референцирања: фаза I</vt:lpstr>
      <vt:lpstr>Извештај о референцирању (2011, 2012)</vt:lpstr>
      <vt:lpstr>Методологија за повезивање нивоа ЛОК-а са ЕОК-ом (I)</vt:lpstr>
      <vt:lpstr>Методологија за повезивање нивоа ЛОК-а са ЕОК-ом (II)</vt:lpstr>
      <vt:lpstr>Дексриптори нивоа у ЕОК-у према дескрипторима нивоа у ЛОК-у</vt:lpstr>
      <vt:lpstr>PowerPoint Presentation</vt:lpstr>
      <vt:lpstr>Укључење актера (I)</vt:lpstr>
      <vt:lpstr>Укључење актера (II)</vt:lpstr>
      <vt:lpstr>Процес референцирања: фаза II</vt:lpstr>
      <vt:lpstr>Ажурирани Извештај о референцирању (2018)</vt:lpstr>
      <vt:lpstr>Закон о образовању, Одељак 81  Летонски оквир квалификација (1998, измене и допуне ступиле на снагу 16. јула 2015)</vt:lpstr>
      <vt:lpstr>Преиспитивање нивоа ЛОК-а</vt:lpstr>
      <vt:lpstr>PowerPoint Presentation</vt:lpstr>
      <vt:lpstr>Упућивање на нивое ЕОК-а/ЛОК-а у квалификацијама </vt:lpstr>
      <vt:lpstr>База података квалификација Летоније  (од 2016)</vt:lpstr>
      <vt:lpstr>Остале промене у образовању од 2011.</vt:lpstr>
      <vt:lpstr>Валидација неформалног и информалног учења  </vt:lpstr>
      <vt:lpstr>Изазови</vt:lpstr>
      <vt:lpstr>Решења</vt:lpstr>
      <vt:lpstr>Будућност ЛОК-а?</vt:lpstr>
      <vt:lpstr>Хвала! Академски информативни центар – Летонска НКТ nkp@aic.lv   www.nqf-latvia.lv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kvalifikāciju ietvarstruktūra:  2010. – 2018.</dc:title>
  <dc:creator>AIC</dc:creator>
  <cp:lastModifiedBy>NN</cp:lastModifiedBy>
  <cp:revision>234</cp:revision>
  <cp:lastPrinted>2019-12-13T08:01:50Z</cp:lastPrinted>
  <dcterms:created xsi:type="dcterms:W3CDTF">2019-04-24T09:08:47Z</dcterms:created>
  <dcterms:modified xsi:type="dcterms:W3CDTF">2019-12-23T08:39:54Z</dcterms:modified>
</cp:coreProperties>
</file>